
<file path=[Content_Types].xml><?xml version="1.0" encoding="utf-8"?>
<Types xmlns="http://schemas.openxmlformats.org/package/2006/content-types">
  <Override PartName="/ppt/slides/slide29.xml" ContentType="application/vnd.openxmlformats-officedocument.presentationml.slide+xml"/>
  <Override PartName="/ppt/notesSlides/notesSlide2.xml" ContentType="application/vnd.openxmlformats-officedocument.presentationml.notesSlide+xml"/>
  <Override PartName="/ppt/diagrams/drawing2.xml" ContentType="application/vnd.ms-office.drawingml.diagramDrawing+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diagrams/quickStyle2.xml" ContentType="application/vnd.openxmlformats-officedocument.drawingml.diagramStyl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notesSlides/notesSlide16.xml" ContentType="application/vnd.openxmlformats-officedocument.presentationml.notesSlide+xml"/>
  <Override PartName="/ppt/notesSlides/notesSlide25.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30.xml" ContentType="application/vnd.openxmlformats-officedocument.presentationml.notesSlide+xml"/>
  <Override PartName="/ppt/diagrams/layout1.xml" ContentType="application/vnd.openxmlformats-officedocument.drawingml.diagramLayout+xml"/>
  <Override PartName="/ppt/notesSlides/notesSlide7.xml" ContentType="application/vnd.openxmlformats-officedocument.presentationml.notesSlide+xml"/>
  <Override PartName="/ppt/notesSlides/notesSlide10.xml" ContentType="application/vnd.openxmlformats-officedocument.presentationml.notesSlide+xml"/>
  <Override PartName="/ppt/diagrams/data2.xml" ContentType="application/vnd.openxmlformats-officedocument.drawingml.diagramData+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Default Extension="bin" ContentType="application/vnd.openxmlformats-officedocument.oleObject"/>
  <Override PartName="/ppt/diagrams/colors2.xml" ContentType="application/vnd.openxmlformats-officedocument.drawingml.diagramColors+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diagrams/drawing1.xml" ContentType="application/vnd.ms-office.drawingml.diagramDrawing+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Default Extension="jpeg" ContentType="image/jpeg"/>
  <Override PartName="/ppt/diagrams/quickStyle1.xml" ContentType="application/vnd.openxmlformats-officedocument.drawingml.diagramStyle+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slideLayouts/slideLayout10.xml" ContentType="application/vnd.openxmlformats-officedocument.presentationml.slideLayout+xml"/>
  <Default Extension="gif" ContentType="image/gif"/>
  <Override PartName="/ppt/notesSlides/notesSlide8.xml" ContentType="application/vnd.openxmlformats-officedocument.presentationml.notesSlide+xml"/>
  <Default Extension="vml" ContentType="application/vnd.openxmlformats-officedocument.vmlDrawing"/>
  <Override PartName="/ppt/notesSlides/notesSlide11.xml" ContentType="application/vnd.openxmlformats-officedocument.presentationml.notesSlide+xml"/>
  <Override PartName="/ppt/notesSlides/notesSlide20.xml" ContentType="application/vnd.openxmlformats-officedocument.presentationml.notesSlide+xml"/>
  <Override PartName="/ppt/diagrams/layout2.xml" ContentType="application/vnd.openxmlformats-officedocument.drawingml.diagramLayout+xml"/>
  <Override PartName="/ppt/notesSlides/notesSlide6.xml" ContentType="application/vnd.openxmlformats-officedocument.presentationml.notesSlide+xml"/>
  <Override PartName="/ppt/slides/slide8.xml" ContentType="application/vnd.openxmlformats-officedocument.presentationml.slide+xml"/>
  <Override PartName="/ppt/diagrams/data1.xml" ContentType="application/vnd.openxmlformats-officedocument.drawingml.diagramData+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diagrams/colors1.xml" ContentType="application/vnd.openxmlformats-officedocument.drawingml.diagramColors+xml"/>
  <Override PartName="/ppt/slideMasters/slideMaster1.xml" ContentType="application/vnd.openxmlformats-officedocument.presentationml.slideMaster+xml"/>
  <Override PartName="/ppt/slides/slide27.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Layouts/slideLayout15.xml" ContentType="application/vnd.openxmlformats-officedocument.presentationml.slideLayout+xml"/>
  <Default Extension="wmf" ContentType="image/x-wmf"/>
  <Override PartName="/ppt/notesSlides/notesSlide18.xml" ContentType="application/vnd.openxmlformats-officedocument.presentationml.notesSlide+xml"/>
  <Default Extension="rels" ContentType="application/vnd.openxmlformats-package.relationship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2"/>
  </p:notesMasterIdLst>
  <p:sldIdLst>
    <p:sldId id="324" r:id="rId2"/>
    <p:sldId id="334" r:id="rId3"/>
    <p:sldId id="335" r:id="rId4"/>
    <p:sldId id="323" r:id="rId5"/>
    <p:sldId id="325" r:id="rId6"/>
    <p:sldId id="326" r:id="rId7"/>
    <p:sldId id="327" r:id="rId8"/>
    <p:sldId id="328" r:id="rId9"/>
    <p:sldId id="355" r:id="rId10"/>
    <p:sldId id="341" r:id="rId11"/>
    <p:sldId id="342" r:id="rId12"/>
    <p:sldId id="343" r:id="rId13"/>
    <p:sldId id="344" r:id="rId14"/>
    <p:sldId id="345" r:id="rId15"/>
    <p:sldId id="346" r:id="rId16"/>
    <p:sldId id="347" r:id="rId17"/>
    <p:sldId id="348" r:id="rId18"/>
    <p:sldId id="349" r:id="rId19"/>
    <p:sldId id="350" r:id="rId20"/>
    <p:sldId id="351" r:id="rId21"/>
    <p:sldId id="352" r:id="rId22"/>
    <p:sldId id="353" r:id="rId23"/>
    <p:sldId id="354" r:id="rId24"/>
    <p:sldId id="356" r:id="rId25"/>
    <p:sldId id="357" r:id="rId26"/>
    <p:sldId id="358" r:id="rId27"/>
    <p:sldId id="359" r:id="rId28"/>
    <p:sldId id="340" r:id="rId29"/>
    <p:sldId id="339" r:id="rId30"/>
    <p:sldId id="360" r:id="rId31"/>
    <p:sldId id="361" r:id="rId32"/>
    <p:sldId id="362" r:id="rId33"/>
    <p:sldId id="363" r:id="rId34"/>
    <p:sldId id="364" r:id="rId35"/>
    <p:sldId id="365" r:id="rId36"/>
    <p:sldId id="366" r:id="rId37"/>
    <p:sldId id="331" r:id="rId38"/>
    <p:sldId id="337" r:id="rId39"/>
    <p:sldId id="332" r:id="rId40"/>
    <p:sldId id="333" r:id="rId41"/>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457200"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914400"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371600"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828800"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2286000" algn="l" defTabSz="914400" rtl="0" eaLnBrk="1" latinLnBrk="0" hangingPunct="1">
      <a:defRPr kern="1200">
        <a:solidFill>
          <a:schemeClr val="tx1"/>
        </a:solidFill>
        <a:latin typeface="Arial" pitchFamily="34" charset="0"/>
        <a:ea typeface="ＭＳ Ｐゴシック" pitchFamily="34" charset="-128"/>
        <a:cs typeface="+mn-cs"/>
      </a:defRPr>
    </a:lvl6pPr>
    <a:lvl7pPr marL="2743200" algn="l" defTabSz="914400" rtl="0" eaLnBrk="1" latinLnBrk="0" hangingPunct="1">
      <a:defRPr kern="1200">
        <a:solidFill>
          <a:schemeClr val="tx1"/>
        </a:solidFill>
        <a:latin typeface="Arial" pitchFamily="34" charset="0"/>
        <a:ea typeface="ＭＳ Ｐゴシック" pitchFamily="34" charset="-128"/>
        <a:cs typeface="+mn-cs"/>
      </a:defRPr>
    </a:lvl7pPr>
    <a:lvl8pPr marL="3200400" algn="l" defTabSz="914400" rtl="0" eaLnBrk="1" latinLnBrk="0" hangingPunct="1">
      <a:defRPr kern="1200">
        <a:solidFill>
          <a:schemeClr val="tx1"/>
        </a:solidFill>
        <a:latin typeface="Arial" pitchFamily="34" charset="0"/>
        <a:ea typeface="ＭＳ Ｐゴシック" pitchFamily="34" charset="-128"/>
        <a:cs typeface="+mn-cs"/>
      </a:defRPr>
    </a:lvl8pPr>
    <a:lvl9pPr marL="3657600" algn="l" defTabSz="914400" rtl="0" eaLnBrk="1" latinLnBrk="0" hangingPunct="1">
      <a:defRPr kern="1200">
        <a:solidFill>
          <a:schemeClr val="tx1"/>
        </a:solidFill>
        <a:latin typeface="Arial" pitchFamily="34" charset="0"/>
        <a:ea typeface="ＭＳ Ｐゴシック" pitchFamily="34" charset="-128"/>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333FF"/>
    <a:srgbClr val="0066CC"/>
    <a:srgbClr val="EAEAEA"/>
    <a:srgbClr val="00FFFF"/>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10" d="100"/>
          <a:sy n="110" d="100"/>
        </p:scale>
        <p:origin x="-1644" y="-90"/>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s>
</file>

<file path=ppt/diagrams/_rels/data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image" Target="../media/image14.jpeg"/><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s>
</file>

<file path=ppt/diagrams/_rels/drawing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image" Target="../media/image14.jpeg"/><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F0636C6-666C-4221-A041-CA80D140D4B5}" type="doc">
      <dgm:prSet loTypeId="urn:microsoft.com/office/officeart/2005/8/layout/pList1#1" loCatId="list" qsTypeId="urn:microsoft.com/office/officeart/2005/8/quickstyle/simple3" qsCatId="simple" csTypeId="urn:microsoft.com/office/officeart/2005/8/colors/accent1_2" csCatId="accent1" phldr="1"/>
      <dgm:spPr/>
      <dgm:t>
        <a:bodyPr/>
        <a:lstStyle/>
        <a:p>
          <a:endParaRPr lang="en-US"/>
        </a:p>
      </dgm:t>
    </dgm:pt>
    <dgm:pt modelId="{DDE19749-40C4-49B6-BF36-DA2807C2EEB7}">
      <dgm:prSet phldrT="[Text]"/>
      <dgm:spPr/>
      <dgm:t>
        <a:bodyPr/>
        <a:lstStyle/>
        <a:p>
          <a:r>
            <a:rPr lang="en-US" dirty="0" smtClean="0">
              <a:latin typeface="Arial" pitchFamily="34" charset="0"/>
              <a:cs typeface="Arial" pitchFamily="34" charset="0"/>
            </a:rPr>
            <a:t>Design</a:t>
          </a:r>
          <a:endParaRPr lang="en-US" dirty="0">
            <a:latin typeface="Arial" pitchFamily="34" charset="0"/>
            <a:cs typeface="Arial" pitchFamily="34" charset="0"/>
          </a:endParaRPr>
        </a:p>
      </dgm:t>
    </dgm:pt>
    <dgm:pt modelId="{7AACF745-7FBB-4CC8-ACB1-AB23381EAF30}" type="parTrans" cxnId="{CDC41459-C731-4149-AE7C-9C014B5D6E57}">
      <dgm:prSet/>
      <dgm:spPr/>
      <dgm:t>
        <a:bodyPr/>
        <a:lstStyle/>
        <a:p>
          <a:endParaRPr lang="en-US"/>
        </a:p>
      </dgm:t>
    </dgm:pt>
    <dgm:pt modelId="{363FFE5A-760C-47E0-83B6-35AA6B38C034}" type="sibTrans" cxnId="{CDC41459-C731-4149-AE7C-9C014B5D6E57}">
      <dgm:prSet/>
      <dgm:spPr/>
      <dgm:t>
        <a:bodyPr/>
        <a:lstStyle/>
        <a:p>
          <a:endParaRPr lang="en-US"/>
        </a:p>
      </dgm:t>
    </dgm:pt>
    <dgm:pt modelId="{E64E2DD3-1651-4B57-A86F-4B951D9A4B9D}">
      <dgm:prSet phldrT="[Text]"/>
      <dgm:spPr/>
      <dgm:t>
        <a:bodyPr/>
        <a:lstStyle/>
        <a:p>
          <a:r>
            <a:rPr lang="en-US" dirty="0" smtClean="0">
              <a:latin typeface="Arial" pitchFamily="34" charset="0"/>
              <a:cs typeface="Arial" pitchFamily="34" charset="0"/>
            </a:rPr>
            <a:t>Manufacturing</a:t>
          </a:r>
          <a:endParaRPr lang="en-US" dirty="0">
            <a:latin typeface="Arial" pitchFamily="34" charset="0"/>
            <a:cs typeface="Arial" pitchFamily="34" charset="0"/>
          </a:endParaRPr>
        </a:p>
      </dgm:t>
    </dgm:pt>
    <dgm:pt modelId="{F63DDB57-4A60-4DFF-802B-8068A451B6C5}" type="parTrans" cxnId="{72AC8E2E-66EA-40D5-B3B2-1EF14EEC1DAC}">
      <dgm:prSet/>
      <dgm:spPr/>
      <dgm:t>
        <a:bodyPr/>
        <a:lstStyle/>
        <a:p>
          <a:endParaRPr lang="en-US"/>
        </a:p>
      </dgm:t>
    </dgm:pt>
    <dgm:pt modelId="{596416C3-0F9F-47D8-BF37-673B2A7DEFEA}" type="sibTrans" cxnId="{72AC8E2E-66EA-40D5-B3B2-1EF14EEC1DAC}">
      <dgm:prSet/>
      <dgm:spPr/>
      <dgm:t>
        <a:bodyPr/>
        <a:lstStyle/>
        <a:p>
          <a:endParaRPr lang="en-US"/>
        </a:p>
      </dgm:t>
    </dgm:pt>
    <dgm:pt modelId="{6DFABB39-5B97-47A1-A43F-584B099B844A}">
      <dgm:prSet phldrT="[Text]"/>
      <dgm:spPr/>
      <dgm:t>
        <a:bodyPr/>
        <a:lstStyle/>
        <a:p>
          <a:r>
            <a:rPr lang="en-US" dirty="0" smtClean="0">
              <a:latin typeface="Arial" pitchFamily="34" charset="0"/>
              <a:cs typeface="Arial" pitchFamily="34" charset="0"/>
            </a:rPr>
            <a:t>Research &amp; Development</a:t>
          </a:r>
          <a:endParaRPr lang="en-US" dirty="0">
            <a:latin typeface="Arial" pitchFamily="34" charset="0"/>
            <a:cs typeface="Arial" pitchFamily="34" charset="0"/>
          </a:endParaRPr>
        </a:p>
      </dgm:t>
    </dgm:pt>
    <dgm:pt modelId="{0A3DA6A7-F20F-4C60-B967-44BD685E7CE9}" type="parTrans" cxnId="{DF04F08D-0BFF-45DF-9AFC-157438BA020F}">
      <dgm:prSet/>
      <dgm:spPr/>
      <dgm:t>
        <a:bodyPr/>
        <a:lstStyle/>
        <a:p>
          <a:endParaRPr lang="en-US"/>
        </a:p>
      </dgm:t>
    </dgm:pt>
    <dgm:pt modelId="{39745F52-CBE1-4A76-8A02-DCF9AAEB1C64}" type="sibTrans" cxnId="{DF04F08D-0BFF-45DF-9AFC-157438BA020F}">
      <dgm:prSet/>
      <dgm:spPr/>
      <dgm:t>
        <a:bodyPr/>
        <a:lstStyle/>
        <a:p>
          <a:endParaRPr lang="en-US"/>
        </a:p>
      </dgm:t>
    </dgm:pt>
    <dgm:pt modelId="{08CCDF95-CA7D-4E59-89C9-3803DB828C54}">
      <dgm:prSet phldrT="[Text]"/>
      <dgm:spPr/>
      <dgm:t>
        <a:bodyPr/>
        <a:lstStyle/>
        <a:p>
          <a:r>
            <a:rPr lang="en-US" dirty="0" smtClean="0">
              <a:latin typeface="Arial" pitchFamily="34" charset="0"/>
              <a:cs typeface="Arial" pitchFamily="34" charset="0"/>
            </a:rPr>
            <a:t>Management</a:t>
          </a:r>
          <a:endParaRPr lang="en-US" dirty="0">
            <a:latin typeface="Arial" pitchFamily="34" charset="0"/>
            <a:cs typeface="Arial" pitchFamily="34" charset="0"/>
          </a:endParaRPr>
        </a:p>
      </dgm:t>
    </dgm:pt>
    <dgm:pt modelId="{620160AA-BB5C-4DF1-B3DF-252CAD4938DE}" type="parTrans" cxnId="{3590A743-FD1A-4CB5-B84F-8BDA787B7504}">
      <dgm:prSet/>
      <dgm:spPr/>
      <dgm:t>
        <a:bodyPr/>
        <a:lstStyle/>
        <a:p>
          <a:endParaRPr lang="en-US"/>
        </a:p>
      </dgm:t>
    </dgm:pt>
    <dgm:pt modelId="{AA0C6C57-E8D8-4AB9-AB6A-0B60A709309A}" type="sibTrans" cxnId="{3590A743-FD1A-4CB5-B84F-8BDA787B7504}">
      <dgm:prSet/>
      <dgm:spPr/>
      <dgm:t>
        <a:bodyPr/>
        <a:lstStyle/>
        <a:p>
          <a:endParaRPr lang="en-US"/>
        </a:p>
      </dgm:t>
    </dgm:pt>
    <dgm:pt modelId="{95C0224A-9E3B-474A-BEA2-0D794F15D943}">
      <dgm:prSet/>
      <dgm:spPr/>
      <dgm:t>
        <a:bodyPr/>
        <a:lstStyle/>
        <a:p>
          <a:r>
            <a:rPr lang="en-US" dirty="0" smtClean="0">
              <a:latin typeface="Arial" pitchFamily="34" charset="0"/>
              <a:cs typeface="Arial" pitchFamily="34" charset="0"/>
            </a:rPr>
            <a:t>Continual Improvement</a:t>
          </a:r>
          <a:endParaRPr lang="en-US" dirty="0">
            <a:latin typeface="Arial" pitchFamily="34" charset="0"/>
            <a:cs typeface="Arial" pitchFamily="34" charset="0"/>
          </a:endParaRPr>
        </a:p>
      </dgm:t>
    </dgm:pt>
    <dgm:pt modelId="{CDE4EC6F-CD78-4FFF-B5DF-651CBC59A7DA}" type="parTrans" cxnId="{AC9BE0F9-9894-4CCC-853C-C577232C93F8}">
      <dgm:prSet/>
      <dgm:spPr/>
      <dgm:t>
        <a:bodyPr/>
        <a:lstStyle/>
        <a:p>
          <a:endParaRPr lang="en-US"/>
        </a:p>
      </dgm:t>
    </dgm:pt>
    <dgm:pt modelId="{6F0D7138-F50E-4807-8CC7-44956A57FCEA}" type="sibTrans" cxnId="{AC9BE0F9-9894-4CCC-853C-C577232C93F8}">
      <dgm:prSet/>
      <dgm:spPr/>
      <dgm:t>
        <a:bodyPr/>
        <a:lstStyle/>
        <a:p>
          <a:endParaRPr lang="en-US"/>
        </a:p>
      </dgm:t>
    </dgm:pt>
    <dgm:pt modelId="{C2F4B614-C112-4460-BF45-E1ADF2213909}">
      <dgm:prSet/>
      <dgm:spPr/>
      <dgm:t>
        <a:bodyPr/>
        <a:lstStyle/>
        <a:p>
          <a:r>
            <a:rPr lang="en-US" dirty="0" smtClean="0">
              <a:latin typeface="Arial" pitchFamily="34" charset="0"/>
              <a:cs typeface="Arial" pitchFamily="34" charset="0"/>
            </a:rPr>
            <a:t>Logistics</a:t>
          </a:r>
          <a:endParaRPr lang="en-US" dirty="0">
            <a:latin typeface="Arial" pitchFamily="34" charset="0"/>
            <a:cs typeface="Arial" pitchFamily="34" charset="0"/>
          </a:endParaRPr>
        </a:p>
      </dgm:t>
    </dgm:pt>
    <dgm:pt modelId="{B391B587-2200-4CF8-93E0-8CD53BEA0493}" type="parTrans" cxnId="{F55FD770-07F8-4240-8D08-03C567728186}">
      <dgm:prSet/>
      <dgm:spPr/>
      <dgm:t>
        <a:bodyPr/>
        <a:lstStyle/>
        <a:p>
          <a:endParaRPr lang="en-US"/>
        </a:p>
      </dgm:t>
    </dgm:pt>
    <dgm:pt modelId="{48D106FF-D920-4095-9911-9933919011E7}" type="sibTrans" cxnId="{F55FD770-07F8-4240-8D08-03C567728186}">
      <dgm:prSet/>
      <dgm:spPr/>
      <dgm:t>
        <a:bodyPr/>
        <a:lstStyle/>
        <a:p>
          <a:endParaRPr lang="en-US"/>
        </a:p>
      </dgm:t>
    </dgm:pt>
    <dgm:pt modelId="{4A9ABDF6-41B4-41CE-A840-689B0F947298}" type="pres">
      <dgm:prSet presAssocID="{8F0636C6-666C-4221-A041-CA80D140D4B5}" presName="Name0" presStyleCnt="0">
        <dgm:presLayoutVars>
          <dgm:dir/>
          <dgm:resizeHandles val="exact"/>
        </dgm:presLayoutVars>
      </dgm:prSet>
      <dgm:spPr/>
      <dgm:t>
        <a:bodyPr/>
        <a:lstStyle/>
        <a:p>
          <a:endParaRPr lang="en-US"/>
        </a:p>
      </dgm:t>
    </dgm:pt>
    <dgm:pt modelId="{C2C7A53C-7164-487D-8E3A-71F2962125B1}" type="pres">
      <dgm:prSet presAssocID="{DDE19749-40C4-49B6-BF36-DA2807C2EEB7}" presName="compNode" presStyleCnt="0"/>
      <dgm:spPr/>
    </dgm:pt>
    <dgm:pt modelId="{FFF81E6E-2A3F-40CC-A081-C12AFA410A31}" type="pres">
      <dgm:prSet presAssocID="{DDE19749-40C4-49B6-BF36-DA2807C2EEB7}" presName="pictRect" presStyleLbl="node1" presStyleIdx="0" presStyleCnt="6"/>
      <dgm:spPr>
        <a:blipFill rotWithShape="0">
          <a:blip xmlns:r="http://schemas.openxmlformats.org/officeDocument/2006/relationships" r:embed="rId1"/>
          <a:stretch>
            <a:fillRect/>
          </a:stretch>
        </a:blipFill>
      </dgm:spPr>
    </dgm:pt>
    <dgm:pt modelId="{9878A2C2-AB19-46EC-AFA8-D58B704710D9}" type="pres">
      <dgm:prSet presAssocID="{DDE19749-40C4-49B6-BF36-DA2807C2EEB7}" presName="textRect" presStyleLbl="revTx" presStyleIdx="0" presStyleCnt="6">
        <dgm:presLayoutVars>
          <dgm:bulletEnabled val="1"/>
        </dgm:presLayoutVars>
      </dgm:prSet>
      <dgm:spPr/>
      <dgm:t>
        <a:bodyPr/>
        <a:lstStyle/>
        <a:p>
          <a:endParaRPr lang="en-US"/>
        </a:p>
      </dgm:t>
    </dgm:pt>
    <dgm:pt modelId="{2B6AD960-8166-4F4F-9065-0D93B85A4579}" type="pres">
      <dgm:prSet presAssocID="{363FFE5A-760C-47E0-83B6-35AA6B38C034}" presName="sibTrans" presStyleLbl="sibTrans2D1" presStyleIdx="0" presStyleCnt="0"/>
      <dgm:spPr/>
      <dgm:t>
        <a:bodyPr/>
        <a:lstStyle/>
        <a:p>
          <a:endParaRPr lang="en-US"/>
        </a:p>
      </dgm:t>
    </dgm:pt>
    <dgm:pt modelId="{4193216A-124A-429D-8C94-D5A8516009EF}" type="pres">
      <dgm:prSet presAssocID="{E64E2DD3-1651-4B57-A86F-4B951D9A4B9D}" presName="compNode" presStyleCnt="0"/>
      <dgm:spPr/>
    </dgm:pt>
    <dgm:pt modelId="{A79DD17B-C33E-49B0-A1C2-D2A0720F44C1}" type="pres">
      <dgm:prSet presAssocID="{E64E2DD3-1651-4B57-A86F-4B951D9A4B9D}" presName="pictRect" presStyleLbl="node1" presStyleIdx="1" presStyleCnt="6"/>
      <dgm:spPr>
        <a:blipFill rotWithShape="0">
          <a:blip xmlns:r="http://schemas.openxmlformats.org/officeDocument/2006/relationships" r:embed="rId2"/>
          <a:stretch>
            <a:fillRect/>
          </a:stretch>
        </a:blipFill>
      </dgm:spPr>
    </dgm:pt>
    <dgm:pt modelId="{7AC71BB5-CACD-45A6-9ADE-E8FC9F186CE1}" type="pres">
      <dgm:prSet presAssocID="{E64E2DD3-1651-4B57-A86F-4B951D9A4B9D}" presName="textRect" presStyleLbl="revTx" presStyleIdx="1" presStyleCnt="6">
        <dgm:presLayoutVars>
          <dgm:bulletEnabled val="1"/>
        </dgm:presLayoutVars>
      </dgm:prSet>
      <dgm:spPr/>
      <dgm:t>
        <a:bodyPr/>
        <a:lstStyle/>
        <a:p>
          <a:endParaRPr lang="en-US"/>
        </a:p>
      </dgm:t>
    </dgm:pt>
    <dgm:pt modelId="{D1BE1C8C-AC36-42DD-902D-AF109FDD03AB}" type="pres">
      <dgm:prSet presAssocID="{596416C3-0F9F-47D8-BF37-673B2A7DEFEA}" presName="sibTrans" presStyleLbl="sibTrans2D1" presStyleIdx="0" presStyleCnt="0"/>
      <dgm:spPr/>
      <dgm:t>
        <a:bodyPr/>
        <a:lstStyle/>
        <a:p>
          <a:endParaRPr lang="en-US"/>
        </a:p>
      </dgm:t>
    </dgm:pt>
    <dgm:pt modelId="{4462EFF1-2BB9-4A21-82EF-72C6FD31B2B6}" type="pres">
      <dgm:prSet presAssocID="{6DFABB39-5B97-47A1-A43F-584B099B844A}" presName="compNode" presStyleCnt="0"/>
      <dgm:spPr/>
    </dgm:pt>
    <dgm:pt modelId="{035984B4-A9A1-41AC-82B0-91BA10454B57}" type="pres">
      <dgm:prSet presAssocID="{6DFABB39-5B97-47A1-A43F-584B099B844A}" presName="pictRect" presStyleLbl="node1" presStyleIdx="2" presStyleCnt="6"/>
      <dgm:spPr>
        <a:blipFill rotWithShape="0">
          <a:blip xmlns:r="http://schemas.openxmlformats.org/officeDocument/2006/relationships" r:embed="rId3"/>
          <a:stretch>
            <a:fillRect/>
          </a:stretch>
        </a:blipFill>
      </dgm:spPr>
    </dgm:pt>
    <dgm:pt modelId="{BB29DEB8-8FA6-4F0C-95F8-97270DBDE25A}" type="pres">
      <dgm:prSet presAssocID="{6DFABB39-5B97-47A1-A43F-584B099B844A}" presName="textRect" presStyleLbl="revTx" presStyleIdx="2" presStyleCnt="6">
        <dgm:presLayoutVars>
          <dgm:bulletEnabled val="1"/>
        </dgm:presLayoutVars>
      </dgm:prSet>
      <dgm:spPr/>
      <dgm:t>
        <a:bodyPr/>
        <a:lstStyle/>
        <a:p>
          <a:endParaRPr lang="en-US"/>
        </a:p>
      </dgm:t>
    </dgm:pt>
    <dgm:pt modelId="{4F659DF7-EFBB-4092-8A7C-F76CB92A33A0}" type="pres">
      <dgm:prSet presAssocID="{39745F52-CBE1-4A76-8A02-DCF9AAEB1C64}" presName="sibTrans" presStyleLbl="sibTrans2D1" presStyleIdx="0" presStyleCnt="0"/>
      <dgm:spPr/>
      <dgm:t>
        <a:bodyPr/>
        <a:lstStyle/>
        <a:p>
          <a:endParaRPr lang="en-US"/>
        </a:p>
      </dgm:t>
    </dgm:pt>
    <dgm:pt modelId="{8010A846-A1DB-4E8C-AC13-1486EA92D5F7}" type="pres">
      <dgm:prSet presAssocID="{08CCDF95-CA7D-4E59-89C9-3803DB828C54}" presName="compNode" presStyleCnt="0"/>
      <dgm:spPr/>
    </dgm:pt>
    <dgm:pt modelId="{958A9FCC-308E-4CB0-BFD3-E8A8C9E21D97}" type="pres">
      <dgm:prSet presAssocID="{08CCDF95-CA7D-4E59-89C9-3803DB828C54}" presName="pictRect" presStyleLbl="node1" presStyleIdx="3" presStyleCnt="6"/>
      <dgm:spPr>
        <a:blipFill rotWithShape="0">
          <a:blip xmlns:r="http://schemas.openxmlformats.org/officeDocument/2006/relationships" r:embed="rId4"/>
          <a:stretch>
            <a:fillRect/>
          </a:stretch>
        </a:blipFill>
      </dgm:spPr>
    </dgm:pt>
    <dgm:pt modelId="{C3B2F40B-4566-490D-ACD3-FD1AA21D0C57}" type="pres">
      <dgm:prSet presAssocID="{08CCDF95-CA7D-4E59-89C9-3803DB828C54}" presName="textRect" presStyleLbl="revTx" presStyleIdx="3" presStyleCnt="6">
        <dgm:presLayoutVars>
          <dgm:bulletEnabled val="1"/>
        </dgm:presLayoutVars>
      </dgm:prSet>
      <dgm:spPr/>
      <dgm:t>
        <a:bodyPr/>
        <a:lstStyle/>
        <a:p>
          <a:endParaRPr lang="en-US"/>
        </a:p>
      </dgm:t>
    </dgm:pt>
    <dgm:pt modelId="{3BA250A2-0D59-4A37-8FC3-658F140544BF}" type="pres">
      <dgm:prSet presAssocID="{AA0C6C57-E8D8-4AB9-AB6A-0B60A709309A}" presName="sibTrans" presStyleLbl="sibTrans2D1" presStyleIdx="0" presStyleCnt="0"/>
      <dgm:spPr/>
      <dgm:t>
        <a:bodyPr/>
        <a:lstStyle/>
        <a:p>
          <a:endParaRPr lang="en-US"/>
        </a:p>
      </dgm:t>
    </dgm:pt>
    <dgm:pt modelId="{A7F29F25-3B85-4826-A155-9F29B3EE290E}" type="pres">
      <dgm:prSet presAssocID="{95C0224A-9E3B-474A-BEA2-0D794F15D943}" presName="compNode" presStyleCnt="0"/>
      <dgm:spPr/>
    </dgm:pt>
    <dgm:pt modelId="{29125E0A-D468-49AF-B8F3-710DBFB227B1}" type="pres">
      <dgm:prSet presAssocID="{95C0224A-9E3B-474A-BEA2-0D794F15D943}" presName="pictRect" presStyleLbl="node1" presStyleIdx="4" presStyleCnt="6"/>
      <dgm:spPr>
        <a:blipFill rotWithShape="0">
          <a:blip xmlns:r="http://schemas.openxmlformats.org/officeDocument/2006/relationships" r:embed="rId5"/>
          <a:stretch>
            <a:fillRect/>
          </a:stretch>
        </a:blipFill>
      </dgm:spPr>
    </dgm:pt>
    <dgm:pt modelId="{B06598E8-C442-4C28-AF74-46BD5083658E}" type="pres">
      <dgm:prSet presAssocID="{95C0224A-9E3B-474A-BEA2-0D794F15D943}" presName="textRect" presStyleLbl="revTx" presStyleIdx="4" presStyleCnt="6">
        <dgm:presLayoutVars>
          <dgm:bulletEnabled val="1"/>
        </dgm:presLayoutVars>
      </dgm:prSet>
      <dgm:spPr/>
      <dgm:t>
        <a:bodyPr/>
        <a:lstStyle/>
        <a:p>
          <a:endParaRPr lang="en-US"/>
        </a:p>
      </dgm:t>
    </dgm:pt>
    <dgm:pt modelId="{FF2E3D12-439A-400B-B673-B4A858D717CA}" type="pres">
      <dgm:prSet presAssocID="{6F0D7138-F50E-4807-8CC7-44956A57FCEA}" presName="sibTrans" presStyleLbl="sibTrans2D1" presStyleIdx="0" presStyleCnt="0"/>
      <dgm:spPr/>
      <dgm:t>
        <a:bodyPr/>
        <a:lstStyle/>
        <a:p>
          <a:endParaRPr lang="en-US"/>
        </a:p>
      </dgm:t>
    </dgm:pt>
    <dgm:pt modelId="{048153E7-5694-4B35-ADB2-A734E010510D}" type="pres">
      <dgm:prSet presAssocID="{C2F4B614-C112-4460-BF45-E1ADF2213909}" presName="compNode" presStyleCnt="0"/>
      <dgm:spPr/>
    </dgm:pt>
    <dgm:pt modelId="{191B0C6B-88C4-498C-9672-32204F29812D}" type="pres">
      <dgm:prSet presAssocID="{C2F4B614-C112-4460-BF45-E1ADF2213909}" presName="pictRect" presStyleLbl="node1" presStyleIdx="5" presStyleCnt="6"/>
      <dgm:spPr>
        <a:blipFill rotWithShape="0">
          <a:blip xmlns:r="http://schemas.openxmlformats.org/officeDocument/2006/relationships" r:embed="rId6"/>
          <a:stretch>
            <a:fillRect/>
          </a:stretch>
        </a:blipFill>
      </dgm:spPr>
    </dgm:pt>
    <dgm:pt modelId="{3D3FD0F4-E4CE-4A84-B603-D00F2CA6D6B5}" type="pres">
      <dgm:prSet presAssocID="{C2F4B614-C112-4460-BF45-E1ADF2213909}" presName="textRect" presStyleLbl="revTx" presStyleIdx="5" presStyleCnt="6">
        <dgm:presLayoutVars>
          <dgm:bulletEnabled val="1"/>
        </dgm:presLayoutVars>
      </dgm:prSet>
      <dgm:spPr/>
      <dgm:t>
        <a:bodyPr/>
        <a:lstStyle/>
        <a:p>
          <a:endParaRPr lang="en-US"/>
        </a:p>
      </dgm:t>
    </dgm:pt>
  </dgm:ptLst>
  <dgm:cxnLst>
    <dgm:cxn modelId="{7A5A9411-900E-4B13-A140-87D368EC9BDF}" type="presOf" srcId="{C2F4B614-C112-4460-BF45-E1ADF2213909}" destId="{3D3FD0F4-E4CE-4A84-B603-D00F2CA6D6B5}" srcOrd="0" destOrd="0" presId="urn:microsoft.com/office/officeart/2005/8/layout/pList1#1"/>
    <dgm:cxn modelId="{AC9BE0F9-9894-4CCC-853C-C577232C93F8}" srcId="{8F0636C6-666C-4221-A041-CA80D140D4B5}" destId="{95C0224A-9E3B-474A-BEA2-0D794F15D943}" srcOrd="4" destOrd="0" parTransId="{CDE4EC6F-CD78-4FFF-B5DF-651CBC59A7DA}" sibTransId="{6F0D7138-F50E-4807-8CC7-44956A57FCEA}"/>
    <dgm:cxn modelId="{D359881D-0B2A-49D4-851B-E6BF71B8F61D}" type="presOf" srcId="{6F0D7138-F50E-4807-8CC7-44956A57FCEA}" destId="{FF2E3D12-439A-400B-B673-B4A858D717CA}" srcOrd="0" destOrd="0" presId="urn:microsoft.com/office/officeart/2005/8/layout/pList1#1"/>
    <dgm:cxn modelId="{DF04F08D-0BFF-45DF-9AFC-157438BA020F}" srcId="{8F0636C6-666C-4221-A041-CA80D140D4B5}" destId="{6DFABB39-5B97-47A1-A43F-584B099B844A}" srcOrd="2" destOrd="0" parTransId="{0A3DA6A7-F20F-4C60-B967-44BD685E7CE9}" sibTransId="{39745F52-CBE1-4A76-8A02-DCF9AAEB1C64}"/>
    <dgm:cxn modelId="{F55FD770-07F8-4240-8D08-03C567728186}" srcId="{8F0636C6-666C-4221-A041-CA80D140D4B5}" destId="{C2F4B614-C112-4460-BF45-E1ADF2213909}" srcOrd="5" destOrd="0" parTransId="{B391B587-2200-4CF8-93E0-8CD53BEA0493}" sibTransId="{48D106FF-D920-4095-9911-9933919011E7}"/>
    <dgm:cxn modelId="{0A7B7617-B4ED-4A6E-AB35-DAE47295EDC8}" type="presOf" srcId="{8F0636C6-666C-4221-A041-CA80D140D4B5}" destId="{4A9ABDF6-41B4-41CE-A840-689B0F947298}" srcOrd="0" destOrd="0" presId="urn:microsoft.com/office/officeart/2005/8/layout/pList1#1"/>
    <dgm:cxn modelId="{24C7DF0C-165A-473E-B967-34CC02D8652E}" type="presOf" srcId="{596416C3-0F9F-47D8-BF37-673B2A7DEFEA}" destId="{D1BE1C8C-AC36-42DD-902D-AF109FDD03AB}" srcOrd="0" destOrd="0" presId="urn:microsoft.com/office/officeart/2005/8/layout/pList1#1"/>
    <dgm:cxn modelId="{C5822DAD-3B28-407A-9D08-AB2BB96A3ECE}" type="presOf" srcId="{363FFE5A-760C-47E0-83B6-35AA6B38C034}" destId="{2B6AD960-8166-4F4F-9065-0D93B85A4579}" srcOrd="0" destOrd="0" presId="urn:microsoft.com/office/officeart/2005/8/layout/pList1#1"/>
    <dgm:cxn modelId="{1A34C1B3-61A8-47D5-A6B4-220EFE788E0B}" type="presOf" srcId="{6DFABB39-5B97-47A1-A43F-584B099B844A}" destId="{BB29DEB8-8FA6-4F0C-95F8-97270DBDE25A}" srcOrd="0" destOrd="0" presId="urn:microsoft.com/office/officeart/2005/8/layout/pList1#1"/>
    <dgm:cxn modelId="{6A6B27E6-6EFC-4EE1-82CC-F940F47B7C03}" type="presOf" srcId="{08CCDF95-CA7D-4E59-89C9-3803DB828C54}" destId="{C3B2F40B-4566-490D-ACD3-FD1AA21D0C57}" srcOrd="0" destOrd="0" presId="urn:microsoft.com/office/officeart/2005/8/layout/pList1#1"/>
    <dgm:cxn modelId="{3590A743-FD1A-4CB5-B84F-8BDA787B7504}" srcId="{8F0636C6-666C-4221-A041-CA80D140D4B5}" destId="{08CCDF95-CA7D-4E59-89C9-3803DB828C54}" srcOrd="3" destOrd="0" parTransId="{620160AA-BB5C-4DF1-B3DF-252CAD4938DE}" sibTransId="{AA0C6C57-E8D8-4AB9-AB6A-0B60A709309A}"/>
    <dgm:cxn modelId="{90B25307-1106-4552-B27F-F54E087084A4}" type="presOf" srcId="{E64E2DD3-1651-4B57-A86F-4B951D9A4B9D}" destId="{7AC71BB5-CACD-45A6-9ADE-E8FC9F186CE1}" srcOrd="0" destOrd="0" presId="urn:microsoft.com/office/officeart/2005/8/layout/pList1#1"/>
    <dgm:cxn modelId="{AC22F2EF-F3E0-4036-B31F-39E19D9F2B59}" type="presOf" srcId="{39745F52-CBE1-4A76-8A02-DCF9AAEB1C64}" destId="{4F659DF7-EFBB-4092-8A7C-F76CB92A33A0}" srcOrd="0" destOrd="0" presId="urn:microsoft.com/office/officeart/2005/8/layout/pList1#1"/>
    <dgm:cxn modelId="{72AC8E2E-66EA-40D5-B3B2-1EF14EEC1DAC}" srcId="{8F0636C6-666C-4221-A041-CA80D140D4B5}" destId="{E64E2DD3-1651-4B57-A86F-4B951D9A4B9D}" srcOrd="1" destOrd="0" parTransId="{F63DDB57-4A60-4DFF-802B-8068A451B6C5}" sibTransId="{596416C3-0F9F-47D8-BF37-673B2A7DEFEA}"/>
    <dgm:cxn modelId="{CDC41459-C731-4149-AE7C-9C014B5D6E57}" srcId="{8F0636C6-666C-4221-A041-CA80D140D4B5}" destId="{DDE19749-40C4-49B6-BF36-DA2807C2EEB7}" srcOrd="0" destOrd="0" parTransId="{7AACF745-7FBB-4CC8-ACB1-AB23381EAF30}" sibTransId="{363FFE5A-760C-47E0-83B6-35AA6B38C034}"/>
    <dgm:cxn modelId="{FF52D9E9-8A56-4178-8E9B-B2BA1F944B80}" type="presOf" srcId="{DDE19749-40C4-49B6-BF36-DA2807C2EEB7}" destId="{9878A2C2-AB19-46EC-AFA8-D58B704710D9}" srcOrd="0" destOrd="0" presId="urn:microsoft.com/office/officeart/2005/8/layout/pList1#1"/>
    <dgm:cxn modelId="{3713AF74-F3BF-40B7-82F9-0BE887205742}" type="presOf" srcId="{AA0C6C57-E8D8-4AB9-AB6A-0B60A709309A}" destId="{3BA250A2-0D59-4A37-8FC3-658F140544BF}" srcOrd="0" destOrd="0" presId="urn:microsoft.com/office/officeart/2005/8/layout/pList1#1"/>
    <dgm:cxn modelId="{69678549-33FB-4CD2-B7D0-F4F9D05F3FB3}" type="presOf" srcId="{95C0224A-9E3B-474A-BEA2-0D794F15D943}" destId="{B06598E8-C442-4C28-AF74-46BD5083658E}" srcOrd="0" destOrd="0" presId="urn:microsoft.com/office/officeart/2005/8/layout/pList1#1"/>
    <dgm:cxn modelId="{53EB0CA8-8F2E-4363-A6B6-7F01DB37FD5C}" type="presParOf" srcId="{4A9ABDF6-41B4-41CE-A840-689B0F947298}" destId="{C2C7A53C-7164-487D-8E3A-71F2962125B1}" srcOrd="0" destOrd="0" presId="urn:microsoft.com/office/officeart/2005/8/layout/pList1#1"/>
    <dgm:cxn modelId="{BF5406EC-7E6A-4DCD-8350-D9672F619D76}" type="presParOf" srcId="{C2C7A53C-7164-487D-8E3A-71F2962125B1}" destId="{FFF81E6E-2A3F-40CC-A081-C12AFA410A31}" srcOrd="0" destOrd="0" presId="urn:microsoft.com/office/officeart/2005/8/layout/pList1#1"/>
    <dgm:cxn modelId="{1D3E05B6-155A-4094-AA55-085B7830088E}" type="presParOf" srcId="{C2C7A53C-7164-487D-8E3A-71F2962125B1}" destId="{9878A2C2-AB19-46EC-AFA8-D58B704710D9}" srcOrd="1" destOrd="0" presId="urn:microsoft.com/office/officeart/2005/8/layout/pList1#1"/>
    <dgm:cxn modelId="{5B24FCB6-5560-4800-8DBF-66DD5F03F082}" type="presParOf" srcId="{4A9ABDF6-41B4-41CE-A840-689B0F947298}" destId="{2B6AD960-8166-4F4F-9065-0D93B85A4579}" srcOrd="1" destOrd="0" presId="urn:microsoft.com/office/officeart/2005/8/layout/pList1#1"/>
    <dgm:cxn modelId="{6286228D-5120-4BC5-BD55-4A2AD17B74D2}" type="presParOf" srcId="{4A9ABDF6-41B4-41CE-A840-689B0F947298}" destId="{4193216A-124A-429D-8C94-D5A8516009EF}" srcOrd="2" destOrd="0" presId="urn:microsoft.com/office/officeart/2005/8/layout/pList1#1"/>
    <dgm:cxn modelId="{05378AEA-EFE9-4AE5-A7B0-650D57C93A7B}" type="presParOf" srcId="{4193216A-124A-429D-8C94-D5A8516009EF}" destId="{A79DD17B-C33E-49B0-A1C2-D2A0720F44C1}" srcOrd="0" destOrd="0" presId="urn:microsoft.com/office/officeart/2005/8/layout/pList1#1"/>
    <dgm:cxn modelId="{6617607C-88CE-4A5F-A106-39D01911247C}" type="presParOf" srcId="{4193216A-124A-429D-8C94-D5A8516009EF}" destId="{7AC71BB5-CACD-45A6-9ADE-E8FC9F186CE1}" srcOrd="1" destOrd="0" presId="urn:microsoft.com/office/officeart/2005/8/layout/pList1#1"/>
    <dgm:cxn modelId="{2F924821-8439-4203-8AB8-63E704BB54B5}" type="presParOf" srcId="{4A9ABDF6-41B4-41CE-A840-689B0F947298}" destId="{D1BE1C8C-AC36-42DD-902D-AF109FDD03AB}" srcOrd="3" destOrd="0" presId="urn:microsoft.com/office/officeart/2005/8/layout/pList1#1"/>
    <dgm:cxn modelId="{9AC79D2D-B0B4-49AA-A22C-9FFB25178AFE}" type="presParOf" srcId="{4A9ABDF6-41B4-41CE-A840-689B0F947298}" destId="{4462EFF1-2BB9-4A21-82EF-72C6FD31B2B6}" srcOrd="4" destOrd="0" presId="urn:microsoft.com/office/officeart/2005/8/layout/pList1#1"/>
    <dgm:cxn modelId="{6B5499DB-7A47-4B58-80BD-010F56E5AB74}" type="presParOf" srcId="{4462EFF1-2BB9-4A21-82EF-72C6FD31B2B6}" destId="{035984B4-A9A1-41AC-82B0-91BA10454B57}" srcOrd="0" destOrd="0" presId="urn:microsoft.com/office/officeart/2005/8/layout/pList1#1"/>
    <dgm:cxn modelId="{019234F4-3269-456F-A294-26C780FD4DC7}" type="presParOf" srcId="{4462EFF1-2BB9-4A21-82EF-72C6FD31B2B6}" destId="{BB29DEB8-8FA6-4F0C-95F8-97270DBDE25A}" srcOrd="1" destOrd="0" presId="urn:microsoft.com/office/officeart/2005/8/layout/pList1#1"/>
    <dgm:cxn modelId="{1CD11EC7-052B-4959-B4AD-DCD0DE171AD9}" type="presParOf" srcId="{4A9ABDF6-41B4-41CE-A840-689B0F947298}" destId="{4F659DF7-EFBB-4092-8A7C-F76CB92A33A0}" srcOrd="5" destOrd="0" presId="urn:microsoft.com/office/officeart/2005/8/layout/pList1#1"/>
    <dgm:cxn modelId="{B61C4570-D15F-49E1-8717-F10A34B9FE14}" type="presParOf" srcId="{4A9ABDF6-41B4-41CE-A840-689B0F947298}" destId="{8010A846-A1DB-4E8C-AC13-1486EA92D5F7}" srcOrd="6" destOrd="0" presId="urn:microsoft.com/office/officeart/2005/8/layout/pList1#1"/>
    <dgm:cxn modelId="{6B420F5A-A35E-4CBD-84F8-9840457DB340}" type="presParOf" srcId="{8010A846-A1DB-4E8C-AC13-1486EA92D5F7}" destId="{958A9FCC-308E-4CB0-BFD3-E8A8C9E21D97}" srcOrd="0" destOrd="0" presId="urn:microsoft.com/office/officeart/2005/8/layout/pList1#1"/>
    <dgm:cxn modelId="{3CB0428E-D6DA-49C6-9BD2-D34FC523F2AA}" type="presParOf" srcId="{8010A846-A1DB-4E8C-AC13-1486EA92D5F7}" destId="{C3B2F40B-4566-490D-ACD3-FD1AA21D0C57}" srcOrd="1" destOrd="0" presId="urn:microsoft.com/office/officeart/2005/8/layout/pList1#1"/>
    <dgm:cxn modelId="{DC9B59C2-C206-4D28-BDB4-EA44D439445C}" type="presParOf" srcId="{4A9ABDF6-41B4-41CE-A840-689B0F947298}" destId="{3BA250A2-0D59-4A37-8FC3-658F140544BF}" srcOrd="7" destOrd="0" presId="urn:microsoft.com/office/officeart/2005/8/layout/pList1#1"/>
    <dgm:cxn modelId="{DDC26573-0873-42D4-873C-EE19D6F9976B}" type="presParOf" srcId="{4A9ABDF6-41B4-41CE-A840-689B0F947298}" destId="{A7F29F25-3B85-4826-A155-9F29B3EE290E}" srcOrd="8" destOrd="0" presId="urn:microsoft.com/office/officeart/2005/8/layout/pList1#1"/>
    <dgm:cxn modelId="{7A60F691-D1B4-47C4-99ED-675566EDBC8B}" type="presParOf" srcId="{A7F29F25-3B85-4826-A155-9F29B3EE290E}" destId="{29125E0A-D468-49AF-B8F3-710DBFB227B1}" srcOrd="0" destOrd="0" presId="urn:microsoft.com/office/officeart/2005/8/layout/pList1#1"/>
    <dgm:cxn modelId="{5A67501B-C139-4353-A8DE-1802978C115E}" type="presParOf" srcId="{A7F29F25-3B85-4826-A155-9F29B3EE290E}" destId="{B06598E8-C442-4C28-AF74-46BD5083658E}" srcOrd="1" destOrd="0" presId="urn:microsoft.com/office/officeart/2005/8/layout/pList1#1"/>
    <dgm:cxn modelId="{901AA18A-61D8-48EE-A8F5-5AA3A5E90DF5}" type="presParOf" srcId="{4A9ABDF6-41B4-41CE-A840-689B0F947298}" destId="{FF2E3D12-439A-400B-B673-B4A858D717CA}" srcOrd="9" destOrd="0" presId="urn:microsoft.com/office/officeart/2005/8/layout/pList1#1"/>
    <dgm:cxn modelId="{A7BA69B7-6EE3-4C00-9783-CA9544130A4E}" type="presParOf" srcId="{4A9ABDF6-41B4-41CE-A840-689B0F947298}" destId="{048153E7-5694-4B35-ADB2-A734E010510D}" srcOrd="10" destOrd="0" presId="urn:microsoft.com/office/officeart/2005/8/layout/pList1#1"/>
    <dgm:cxn modelId="{2C8A1CC8-745C-4832-BA3A-A5DB4FFD8D12}" type="presParOf" srcId="{048153E7-5694-4B35-ADB2-A734E010510D}" destId="{191B0C6B-88C4-498C-9672-32204F29812D}" srcOrd="0" destOrd="0" presId="urn:microsoft.com/office/officeart/2005/8/layout/pList1#1"/>
    <dgm:cxn modelId="{62993D25-CE92-423D-A28C-2B3F4CFDDDAA}" type="presParOf" srcId="{048153E7-5694-4B35-ADB2-A734E010510D}" destId="{3D3FD0F4-E4CE-4A84-B603-D00F2CA6D6B5}" srcOrd="1" destOrd="0" presId="urn:microsoft.com/office/officeart/2005/8/layout/pList1#1"/>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3D06E45-9561-42BC-BDC6-BCE1C1C72E42}"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7B8B8D23-DC47-4D3E-88D2-89EFDD188227}">
      <dgm:prSet phldrT="[Text]" custT="1"/>
      <dgm:spPr/>
      <dgm:t>
        <a:bodyPr/>
        <a:lstStyle/>
        <a:p>
          <a:r>
            <a:rPr lang="en-US" sz="1600" b="0" dirty="0" smtClean="0">
              <a:solidFill>
                <a:schemeClr val="tx1"/>
              </a:solidFill>
              <a:latin typeface="Arial" charset="0"/>
            </a:rPr>
            <a:t>Engineers have been involved in almost everything you see,</a:t>
          </a:r>
          <a:br>
            <a:rPr lang="en-US" sz="1600" b="0" dirty="0" smtClean="0">
              <a:solidFill>
                <a:schemeClr val="tx1"/>
              </a:solidFill>
              <a:latin typeface="Arial" charset="0"/>
            </a:rPr>
          </a:br>
          <a:r>
            <a:rPr lang="en-US" sz="1600" b="0" dirty="0" smtClean="0">
              <a:solidFill>
                <a:schemeClr val="tx1"/>
              </a:solidFill>
              <a:latin typeface="Arial" charset="0"/>
            </a:rPr>
            <a:t>touch, or rely upon</a:t>
          </a:r>
          <a:endParaRPr lang="en-US" sz="1600" b="0" dirty="0">
            <a:solidFill>
              <a:schemeClr val="tx1"/>
            </a:solidFill>
          </a:endParaRPr>
        </a:p>
      </dgm:t>
    </dgm:pt>
    <dgm:pt modelId="{3900147B-8667-4BBC-9020-7D377482946B}" type="parTrans" cxnId="{8EF2AB5F-182F-4EA5-B634-FEADA8B73BF9}">
      <dgm:prSet/>
      <dgm:spPr/>
      <dgm:t>
        <a:bodyPr/>
        <a:lstStyle/>
        <a:p>
          <a:endParaRPr lang="en-US"/>
        </a:p>
      </dgm:t>
    </dgm:pt>
    <dgm:pt modelId="{AE112707-B0B7-44D1-A2DA-CE23ACC6F8BD}" type="sibTrans" cxnId="{8EF2AB5F-182F-4EA5-B634-FEADA8B73BF9}">
      <dgm:prSet/>
      <dgm:spPr/>
      <dgm:t>
        <a:bodyPr/>
        <a:lstStyle/>
        <a:p>
          <a:endParaRPr lang="en-US"/>
        </a:p>
      </dgm:t>
    </dgm:pt>
    <dgm:pt modelId="{59646076-38B4-4AE4-903C-46E0CED5249B}">
      <dgm:prSet phldrT="[Text]" custT="1"/>
      <dgm:spPr/>
      <dgm:t>
        <a:bodyPr/>
        <a:lstStyle/>
        <a:p>
          <a:r>
            <a:rPr lang="en-US" sz="1600" b="0" dirty="0" smtClean="0">
              <a:solidFill>
                <a:schemeClr val="tx1"/>
              </a:solidFill>
              <a:latin typeface="Arial" charset="0"/>
            </a:rPr>
            <a:t>Engineering can be an exciting career full of opportunities</a:t>
          </a:r>
          <a:endParaRPr lang="en-US" sz="1600" b="0" dirty="0">
            <a:solidFill>
              <a:schemeClr val="tx1"/>
            </a:solidFill>
          </a:endParaRPr>
        </a:p>
      </dgm:t>
    </dgm:pt>
    <dgm:pt modelId="{B2328F5F-7A18-4290-9A51-9819D5DA48A2}" type="parTrans" cxnId="{EB1B8A76-ED4F-4B00-919F-7EBD6E66999A}">
      <dgm:prSet/>
      <dgm:spPr/>
      <dgm:t>
        <a:bodyPr/>
        <a:lstStyle/>
        <a:p>
          <a:endParaRPr lang="en-US"/>
        </a:p>
      </dgm:t>
    </dgm:pt>
    <dgm:pt modelId="{2B2521F8-ED72-4420-A582-7D14FB4CBA0A}" type="sibTrans" cxnId="{EB1B8A76-ED4F-4B00-919F-7EBD6E66999A}">
      <dgm:prSet/>
      <dgm:spPr/>
      <dgm:t>
        <a:bodyPr/>
        <a:lstStyle/>
        <a:p>
          <a:endParaRPr lang="en-US"/>
        </a:p>
      </dgm:t>
    </dgm:pt>
    <dgm:pt modelId="{FDD35117-6451-4E1B-9C85-42B35B3CCDD0}">
      <dgm:prSet custT="1"/>
      <dgm:spPr/>
      <dgm:t>
        <a:bodyPr/>
        <a:lstStyle/>
        <a:p>
          <a:r>
            <a:rPr lang="en-US" sz="1600" b="0" dirty="0" smtClean="0">
              <a:solidFill>
                <a:schemeClr val="tx1"/>
              </a:solidFill>
              <a:latin typeface="Arial" charset="0"/>
            </a:rPr>
            <a:t>Opportunities for leadership, global travel, and benefiting humankind abound</a:t>
          </a:r>
          <a:endParaRPr lang="en-US" sz="1600" b="0" dirty="0">
            <a:solidFill>
              <a:schemeClr val="tx1"/>
            </a:solidFill>
            <a:latin typeface="Arial" charset="0"/>
          </a:endParaRPr>
        </a:p>
      </dgm:t>
    </dgm:pt>
    <dgm:pt modelId="{477E9118-699B-4150-9816-FC1955C0AD44}" type="sibTrans" cxnId="{26F5E5E7-E7D8-4F0E-8187-6E7FF39901BB}">
      <dgm:prSet/>
      <dgm:spPr/>
      <dgm:t>
        <a:bodyPr/>
        <a:lstStyle/>
        <a:p>
          <a:endParaRPr lang="en-US"/>
        </a:p>
      </dgm:t>
    </dgm:pt>
    <dgm:pt modelId="{FE3B087E-1499-4000-8BE8-C807F23A1D6D}" type="parTrans" cxnId="{26F5E5E7-E7D8-4F0E-8187-6E7FF39901BB}">
      <dgm:prSet/>
      <dgm:spPr/>
      <dgm:t>
        <a:bodyPr/>
        <a:lstStyle/>
        <a:p>
          <a:endParaRPr lang="en-US"/>
        </a:p>
      </dgm:t>
    </dgm:pt>
    <dgm:pt modelId="{1CAA5072-2944-4D53-93E7-AA4FDF51B5A3}">
      <dgm:prSet custT="1"/>
      <dgm:spPr/>
      <dgm:t>
        <a:bodyPr/>
        <a:lstStyle/>
        <a:p>
          <a:r>
            <a:rPr lang="en-US" sz="1600" b="0" dirty="0" smtClean="0">
              <a:solidFill>
                <a:schemeClr val="tx1"/>
              </a:solidFill>
              <a:latin typeface="Arial" charset="0"/>
            </a:rPr>
            <a:t>An engineering degree can open many doors to careers in other exciting areas such as medicine, law, business administration, PhD (research, teaching, etc.)</a:t>
          </a:r>
          <a:endParaRPr lang="en-US" sz="1600" b="0" dirty="0">
            <a:solidFill>
              <a:schemeClr val="tx1"/>
            </a:solidFill>
            <a:latin typeface="Arial" charset="0"/>
          </a:endParaRPr>
        </a:p>
      </dgm:t>
    </dgm:pt>
    <dgm:pt modelId="{B4E83198-73A8-4D2B-BBE7-AFF2B788652D}" type="parTrans" cxnId="{5A92CF59-2409-4D72-98C4-8773C29143FB}">
      <dgm:prSet/>
      <dgm:spPr/>
      <dgm:t>
        <a:bodyPr/>
        <a:lstStyle/>
        <a:p>
          <a:endParaRPr lang="en-US"/>
        </a:p>
      </dgm:t>
    </dgm:pt>
    <dgm:pt modelId="{3ED9D003-1EAC-4AF6-A21B-F2B3C22013C5}" type="sibTrans" cxnId="{5A92CF59-2409-4D72-98C4-8773C29143FB}">
      <dgm:prSet/>
      <dgm:spPr/>
      <dgm:t>
        <a:bodyPr/>
        <a:lstStyle/>
        <a:p>
          <a:endParaRPr lang="en-US"/>
        </a:p>
      </dgm:t>
    </dgm:pt>
    <dgm:pt modelId="{185419DE-5E91-4756-9BAA-F40BC4E69848}" type="pres">
      <dgm:prSet presAssocID="{53D06E45-9561-42BC-BDC6-BCE1C1C72E42}" presName="linear" presStyleCnt="0">
        <dgm:presLayoutVars>
          <dgm:dir/>
          <dgm:animLvl val="lvl"/>
          <dgm:resizeHandles val="exact"/>
        </dgm:presLayoutVars>
      </dgm:prSet>
      <dgm:spPr/>
      <dgm:t>
        <a:bodyPr/>
        <a:lstStyle/>
        <a:p>
          <a:endParaRPr lang="en-US"/>
        </a:p>
      </dgm:t>
    </dgm:pt>
    <dgm:pt modelId="{46732CFF-DCB5-4B60-ABA3-EC4E5A665893}" type="pres">
      <dgm:prSet presAssocID="{7B8B8D23-DC47-4D3E-88D2-89EFDD188227}" presName="parentLin" presStyleCnt="0"/>
      <dgm:spPr/>
    </dgm:pt>
    <dgm:pt modelId="{A4500A20-36D8-4002-AF29-422838DFA945}" type="pres">
      <dgm:prSet presAssocID="{7B8B8D23-DC47-4D3E-88D2-89EFDD188227}" presName="parentLeftMargin" presStyleLbl="node1" presStyleIdx="0" presStyleCnt="4"/>
      <dgm:spPr/>
      <dgm:t>
        <a:bodyPr/>
        <a:lstStyle/>
        <a:p>
          <a:endParaRPr lang="en-US"/>
        </a:p>
      </dgm:t>
    </dgm:pt>
    <dgm:pt modelId="{79D1F1F2-2EF4-4614-B007-930769422592}" type="pres">
      <dgm:prSet presAssocID="{7B8B8D23-DC47-4D3E-88D2-89EFDD188227}" presName="parentText" presStyleLbl="node1" presStyleIdx="0" presStyleCnt="4" custScaleX="142857">
        <dgm:presLayoutVars>
          <dgm:chMax val="0"/>
          <dgm:bulletEnabled val="1"/>
        </dgm:presLayoutVars>
      </dgm:prSet>
      <dgm:spPr/>
      <dgm:t>
        <a:bodyPr/>
        <a:lstStyle/>
        <a:p>
          <a:endParaRPr lang="en-US"/>
        </a:p>
      </dgm:t>
    </dgm:pt>
    <dgm:pt modelId="{8402861F-0D32-484C-8EDB-6834D3CDCA5F}" type="pres">
      <dgm:prSet presAssocID="{7B8B8D23-DC47-4D3E-88D2-89EFDD188227}" presName="negativeSpace" presStyleCnt="0"/>
      <dgm:spPr/>
    </dgm:pt>
    <dgm:pt modelId="{11F8F4C1-EBA9-48EC-8829-AE65B2205706}" type="pres">
      <dgm:prSet presAssocID="{7B8B8D23-DC47-4D3E-88D2-89EFDD188227}" presName="childText" presStyleLbl="conFgAcc1" presStyleIdx="0" presStyleCnt="4">
        <dgm:presLayoutVars>
          <dgm:bulletEnabled val="1"/>
        </dgm:presLayoutVars>
      </dgm:prSet>
      <dgm:spPr/>
    </dgm:pt>
    <dgm:pt modelId="{B3F3F827-6E0D-4FB7-AF8B-38A73D5CF9BF}" type="pres">
      <dgm:prSet presAssocID="{AE112707-B0B7-44D1-A2DA-CE23ACC6F8BD}" presName="spaceBetweenRectangles" presStyleCnt="0"/>
      <dgm:spPr/>
    </dgm:pt>
    <dgm:pt modelId="{2689B8E1-FEE3-4644-83E8-148C1FC9D73A}" type="pres">
      <dgm:prSet presAssocID="{59646076-38B4-4AE4-903C-46E0CED5249B}" presName="parentLin" presStyleCnt="0"/>
      <dgm:spPr/>
    </dgm:pt>
    <dgm:pt modelId="{2CC69F07-E0DD-4EF9-832D-92C94C001848}" type="pres">
      <dgm:prSet presAssocID="{59646076-38B4-4AE4-903C-46E0CED5249B}" presName="parentLeftMargin" presStyleLbl="node1" presStyleIdx="0" presStyleCnt="4"/>
      <dgm:spPr/>
      <dgm:t>
        <a:bodyPr/>
        <a:lstStyle/>
        <a:p>
          <a:endParaRPr lang="en-US"/>
        </a:p>
      </dgm:t>
    </dgm:pt>
    <dgm:pt modelId="{645090F4-EB13-4F6B-B808-CB0D0445F51F}" type="pres">
      <dgm:prSet presAssocID="{59646076-38B4-4AE4-903C-46E0CED5249B}" presName="parentText" presStyleLbl="node1" presStyleIdx="1" presStyleCnt="4" custScaleX="142857">
        <dgm:presLayoutVars>
          <dgm:chMax val="0"/>
          <dgm:bulletEnabled val="1"/>
        </dgm:presLayoutVars>
      </dgm:prSet>
      <dgm:spPr/>
      <dgm:t>
        <a:bodyPr/>
        <a:lstStyle/>
        <a:p>
          <a:endParaRPr lang="en-US"/>
        </a:p>
      </dgm:t>
    </dgm:pt>
    <dgm:pt modelId="{F1FF2674-B21C-4859-9617-82FC8A59A425}" type="pres">
      <dgm:prSet presAssocID="{59646076-38B4-4AE4-903C-46E0CED5249B}" presName="negativeSpace" presStyleCnt="0"/>
      <dgm:spPr/>
    </dgm:pt>
    <dgm:pt modelId="{D3FD23E0-6F82-4570-A741-6DE0652E1ACD}" type="pres">
      <dgm:prSet presAssocID="{59646076-38B4-4AE4-903C-46E0CED5249B}" presName="childText" presStyleLbl="conFgAcc1" presStyleIdx="1" presStyleCnt="4">
        <dgm:presLayoutVars>
          <dgm:bulletEnabled val="1"/>
        </dgm:presLayoutVars>
      </dgm:prSet>
      <dgm:spPr/>
    </dgm:pt>
    <dgm:pt modelId="{F650F0C8-9453-421F-8C02-B760D8E2C94B}" type="pres">
      <dgm:prSet presAssocID="{2B2521F8-ED72-4420-A582-7D14FB4CBA0A}" presName="spaceBetweenRectangles" presStyleCnt="0"/>
      <dgm:spPr/>
    </dgm:pt>
    <dgm:pt modelId="{8DFA4CAA-E2D3-4B53-B413-199409CA3A1C}" type="pres">
      <dgm:prSet presAssocID="{FDD35117-6451-4E1B-9C85-42B35B3CCDD0}" presName="parentLin" presStyleCnt="0"/>
      <dgm:spPr/>
    </dgm:pt>
    <dgm:pt modelId="{8A147A24-5A6A-4558-AC3C-7321EC7E7C62}" type="pres">
      <dgm:prSet presAssocID="{FDD35117-6451-4E1B-9C85-42B35B3CCDD0}" presName="parentLeftMargin" presStyleLbl="node1" presStyleIdx="1" presStyleCnt="4"/>
      <dgm:spPr/>
      <dgm:t>
        <a:bodyPr/>
        <a:lstStyle/>
        <a:p>
          <a:endParaRPr lang="en-US"/>
        </a:p>
      </dgm:t>
    </dgm:pt>
    <dgm:pt modelId="{35443B60-CD2A-46BD-8B6E-EFCC6ADBF8AB}" type="pres">
      <dgm:prSet presAssocID="{FDD35117-6451-4E1B-9C85-42B35B3CCDD0}" presName="parentText" presStyleLbl="node1" presStyleIdx="2" presStyleCnt="4" custScaleX="142857">
        <dgm:presLayoutVars>
          <dgm:chMax val="0"/>
          <dgm:bulletEnabled val="1"/>
        </dgm:presLayoutVars>
      </dgm:prSet>
      <dgm:spPr/>
      <dgm:t>
        <a:bodyPr/>
        <a:lstStyle/>
        <a:p>
          <a:endParaRPr lang="en-US"/>
        </a:p>
      </dgm:t>
    </dgm:pt>
    <dgm:pt modelId="{46DAF393-F6A4-44A4-98B5-4739854B4703}" type="pres">
      <dgm:prSet presAssocID="{FDD35117-6451-4E1B-9C85-42B35B3CCDD0}" presName="negativeSpace" presStyleCnt="0"/>
      <dgm:spPr/>
    </dgm:pt>
    <dgm:pt modelId="{BC1EB99B-B376-4016-92EB-F67EA35C0EEB}" type="pres">
      <dgm:prSet presAssocID="{FDD35117-6451-4E1B-9C85-42B35B3CCDD0}" presName="childText" presStyleLbl="conFgAcc1" presStyleIdx="2" presStyleCnt="4">
        <dgm:presLayoutVars>
          <dgm:bulletEnabled val="1"/>
        </dgm:presLayoutVars>
      </dgm:prSet>
      <dgm:spPr/>
    </dgm:pt>
    <dgm:pt modelId="{A46D0BA1-77A2-4D12-BC8E-2AB7CCF3CF14}" type="pres">
      <dgm:prSet presAssocID="{477E9118-699B-4150-9816-FC1955C0AD44}" presName="spaceBetweenRectangles" presStyleCnt="0"/>
      <dgm:spPr/>
    </dgm:pt>
    <dgm:pt modelId="{A470EBE9-E41F-497F-9D9D-FA1BD13FA077}" type="pres">
      <dgm:prSet presAssocID="{1CAA5072-2944-4D53-93E7-AA4FDF51B5A3}" presName="parentLin" presStyleCnt="0"/>
      <dgm:spPr/>
    </dgm:pt>
    <dgm:pt modelId="{E3056DA0-0046-4CD7-A120-28464A0FF89F}" type="pres">
      <dgm:prSet presAssocID="{1CAA5072-2944-4D53-93E7-AA4FDF51B5A3}" presName="parentLeftMargin" presStyleLbl="node1" presStyleIdx="2" presStyleCnt="4"/>
      <dgm:spPr/>
      <dgm:t>
        <a:bodyPr/>
        <a:lstStyle/>
        <a:p>
          <a:endParaRPr lang="en-US"/>
        </a:p>
      </dgm:t>
    </dgm:pt>
    <dgm:pt modelId="{EA5B191D-19B8-4365-9967-2C00A0B922A4}" type="pres">
      <dgm:prSet presAssocID="{1CAA5072-2944-4D53-93E7-AA4FDF51B5A3}" presName="parentText" presStyleLbl="node1" presStyleIdx="3" presStyleCnt="4" custScaleX="142857">
        <dgm:presLayoutVars>
          <dgm:chMax val="0"/>
          <dgm:bulletEnabled val="1"/>
        </dgm:presLayoutVars>
      </dgm:prSet>
      <dgm:spPr/>
      <dgm:t>
        <a:bodyPr/>
        <a:lstStyle/>
        <a:p>
          <a:endParaRPr lang="en-US"/>
        </a:p>
      </dgm:t>
    </dgm:pt>
    <dgm:pt modelId="{80B0F143-26F7-42BC-8305-B1BF3A499130}" type="pres">
      <dgm:prSet presAssocID="{1CAA5072-2944-4D53-93E7-AA4FDF51B5A3}" presName="negativeSpace" presStyleCnt="0"/>
      <dgm:spPr/>
    </dgm:pt>
    <dgm:pt modelId="{547B3592-0149-45F4-B130-DD5FBC68BBCB}" type="pres">
      <dgm:prSet presAssocID="{1CAA5072-2944-4D53-93E7-AA4FDF51B5A3}" presName="childText" presStyleLbl="conFgAcc1" presStyleIdx="3" presStyleCnt="4">
        <dgm:presLayoutVars>
          <dgm:bulletEnabled val="1"/>
        </dgm:presLayoutVars>
      </dgm:prSet>
      <dgm:spPr/>
    </dgm:pt>
  </dgm:ptLst>
  <dgm:cxnLst>
    <dgm:cxn modelId="{055EC4F9-70BA-480C-9018-223E3BEF7A24}" type="presOf" srcId="{53D06E45-9561-42BC-BDC6-BCE1C1C72E42}" destId="{185419DE-5E91-4756-9BAA-F40BC4E69848}" srcOrd="0" destOrd="0" presId="urn:microsoft.com/office/officeart/2005/8/layout/list1"/>
    <dgm:cxn modelId="{02BC36E6-3421-432C-A27C-729D70B73739}" type="presOf" srcId="{FDD35117-6451-4E1B-9C85-42B35B3CCDD0}" destId="{35443B60-CD2A-46BD-8B6E-EFCC6ADBF8AB}" srcOrd="1" destOrd="0" presId="urn:microsoft.com/office/officeart/2005/8/layout/list1"/>
    <dgm:cxn modelId="{EB1B8A76-ED4F-4B00-919F-7EBD6E66999A}" srcId="{53D06E45-9561-42BC-BDC6-BCE1C1C72E42}" destId="{59646076-38B4-4AE4-903C-46E0CED5249B}" srcOrd="1" destOrd="0" parTransId="{B2328F5F-7A18-4290-9A51-9819D5DA48A2}" sibTransId="{2B2521F8-ED72-4420-A582-7D14FB4CBA0A}"/>
    <dgm:cxn modelId="{17CE461D-AD13-4757-AB68-9DFB27A2560F}" type="presOf" srcId="{1CAA5072-2944-4D53-93E7-AA4FDF51B5A3}" destId="{EA5B191D-19B8-4365-9967-2C00A0B922A4}" srcOrd="1" destOrd="0" presId="urn:microsoft.com/office/officeart/2005/8/layout/list1"/>
    <dgm:cxn modelId="{DE9563AD-66CC-483E-90E4-87495720F5A9}" type="presOf" srcId="{7B8B8D23-DC47-4D3E-88D2-89EFDD188227}" destId="{79D1F1F2-2EF4-4614-B007-930769422592}" srcOrd="1" destOrd="0" presId="urn:microsoft.com/office/officeart/2005/8/layout/list1"/>
    <dgm:cxn modelId="{1E2FAF94-94BC-427D-A007-D63E694B0617}" type="presOf" srcId="{7B8B8D23-DC47-4D3E-88D2-89EFDD188227}" destId="{A4500A20-36D8-4002-AF29-422838DFA945}" srcOrd="0" destOrd="0" presId="urn:microsoft.com/office/officeart/2005/8/layout/list1"/>
    <dgm:cxn modelId="{01781F2B-9BE2-4F8C-8F3A-742E936BF5E1}" type="presOf" srcId="{59646076-38B4-4AE4-903C-46E0CED5249B}" destId="{645090F4-EB13-4F6B-B808-CB0D0445F51F}" srcOrd="1" destOrd="0" presId="urn:microsoft.com/office/officeart/2005/8/layout/list1"/>
    <dgm:cxn modelId="{8EF2AB5F-182F-4EA5-B634-FEADA8B73BF9}" srcId="{53D06E45-9561-42BC-BDC6-BCE1C1C72E42}" destId="{7B8B8D23-DC47-4D3E-88D2-89EFDD188227}" srcOrd="0" destOrd="0" parTransId="{3900147B-8667-4BBC-9020-7D377482946B}" sibTransId="{AE112707-B0B7-44D1-A2DA-CE23ACC6F8BD}"/>
    <dgm:cxn modelId="{A67BD766-CA50-4FE7-9173-822B62823748}" type="presOf" srcId="{59646076-38B4-4AE4-903C-46E0CED5249B}" destId="{2CC69F07-E0DD-4EF9-832D-92C94C001848}" srcOrd="0" destOrd="0" presId="urn:microsoft.com/office/officeart/2005/8/layout/list1"/>
    <dgm:cxn modelId="{F1B8798D-A49B-448E-AB36-89E96ACD23B9}" type="presOf" srcId="{FDD35117-6451-4E1B-9C85-42B35B3CCDD0}" destId="{8A147A24-5A6A-4558-AC3C-7321EC7E7C62}" srcOrd="0" destOrd="0" presId="urn:microsoft.com/office/officeart/2005/8/layout/list1"/>
    <dgm:cxn modelId="{5A92CF59-2409-4D72-98C4-8773C29143FB}" srcId="{53D06E45-9561-42BC-BDC6-BCE1C1C72E42}" destId="{1CAA5072-2944-4D53-93E7-AA4FDF51B5A3}" srcOrd="3" destOrd="0" parTransId="{B4E83198-73A8-4D2B-BBE7-AFF2B788652D}" sibTransId="{3ED9D003-1EAC-4AF6-A21B-F2B3C22013C5}"/>
    <dgm:cxn modelId="{26F5E5E7-E7D8-4F0E-8187-6E7FF39901BB}" srcId="{53D06E45-9561-42BC-BDC6-BCE1C1C72E42}" destId="{FDD35117-6451-4E1B-9C85-42B35B3CCDD0}" srcOrd="2" destOrd="0" parTransId="{FE3B087E-1499-4000-8BE8-C807F23A1D6D}" sibTransId="{477E9118-699B-4150-9816-FC1955C0AD44}"/>
    <dgm:cxn modelId="{9B03A8FB-3CC0-4AE7-9F7C-351174AC3E9D}" type="presOf" srcId="{1CAA5072-2944-4D53-93E7-AA4FDF51B5A3}" destId="{E3056DA0-0046-4CD7-A120-28464A0FF89F}" srcOrd="0" destOrd="0" presId="urn:microsoft.com/office/officeart/2005/8/layout/list1"/>
    <dgm:cxn modelId="{11A6772C-FD4E-4FDC-83D4-61D65E7E8E1B}" type="presParOf" srcId="{185419DE-5E91-4756-9BAA-F40BC4E69848}" destId="{46732CFF-DCB5-4B60-ABA3-EC4E5A665893}" srcOrd="0" destOrd="0" presId="urn:microsoft.com/office/officeart/2005/8/layout/list1"/>
    <dgm:cxn modelId="{27A68E92-AE6A-4C0D-81DF-76BEB00633CB}" type="presParOf" srcId="{46732CFF-DCB5-4B60-ABA3-EC4E5A665893}" destId="{A4500A20-36D8-4002-AF29-422838DFA945}" srcOrd="0" destOrd="0" presId="urn:microsoft.com/office/officeart/2005/8/layout/list1"/>
    <dgm:cxn modelId="{E1F41C44-4387-4886-ADBA-CE6A8D79A71D}" type="presParOf" srcId="{46732CFF-DCB5-4B60-ABA3-EC4E5A665893}" destId="{79D1F1F2-2EF4-4614-B007-930769422592}" srcOrd="1" destOrd="0" presId="urn:microsoft.com/office/officeart/2005/8/layout/list1"/>
    <dgm:cxn modelId="{912D4AE3-5961-468D-970A-8AF4F7A6DC4D}" type="presParOf" srcId="{185419DE-5E91-4756-9BAA-F40BC4E69848}" destId="{8402861F-0D32-484C-8EDB-6834D3CDCA5F}" srcOrd="1" destOrd="0" presId="urn:microsoft.com/office/officeart/2005/8/layout/list1"/>
    <dgm:cxn modelId="{C90351A8-0F9E-42DB-8937-C27CCB4923D2}" type="presParOf" srcId="{185419DE-5E91-4756-9BAA-F40BC4E69848}" destId="{11F8F4C1-EBA9-48EC-8829-AE65B2205706}" srcOrd="2" destOrd="0" presId="urn:microsoft.com/office/officeart/2005/8/layout/list1"/>
    <dgm:cxn modelId="{E74BC594-91F2-46B0-AE18-203656C90B2D}" type="presParOf" srcId="{185419DE-5E91-4756-9BAA-F40BC4E69848}" destId="{B3F3F827-6E0D-4FB7-AF8B-38A73D5CF9BF}" srcOrd="3" destOrd="0" presId="urn:microsoft.com/office/officeart/2005/8/layout/list1"/>
    <dgm:cxn modelId="{548A761D-CAC8-46BF-AC11-AE12545EAE74}" type="presParOf" srcId="{185419DE-5E91-4756-9BAA-F40BC4E69848}" destId="{2689B8E1-FEE3-4644-83E8-148C1FC9D73A}" srcOrd="4" destOrd="0" presId="urn:microsoft.com/office/officeart/2005/8/layout/list1"/>
    <dgm:cxn modelId="{13409356-D724-411F-BCDC-B77E81A606AA}" type="presParOf" srcId="{2689B8E1-FEE3-4644-83E8-148C1FC9D73A}" destId="{2CC69F07-E0DD-4EF9-832D-92C94C001848}" srcOrd="0" destOrd="0" presId="urn:microsoft.com/office/officeart/2005/8/layout/list1"/>
    <dgm:cxn modelId="{530CBA23-A534-4190-81FA-E8D053A2D82D}" type="presParOf" srcId="{2689B8E1-FEE3-4644-83E8-148C1FC9D73A}" destId="{645090F4-EB13-4F6B-B808-CB0D0445F51F}" srcOrd="1" destOrd="0" presId="urn:microsoft.com/office/officeart/2005/8/layout/list1"/>
    <dgm:cxn modelId="{A4AA6A39-FA60-458A-8CD6-66FF879C9C1B}" type="presParOf" srcId="{185419DE-5E91-4756-9BAA-F40BC4E69848}" destId="{F1FF2674-B21C-4859-9617-82FC8A59A425}" srcOrd="5" destOrd="0" presId="urn:microsoft.com/office/officeart/2005/8/layout/list1"/>
    <dgm:cxn modelId="{4652A7C0-FE87-49DF-9B7B-6DBDF7E66FD5}" type="presParOf" srcId="{185419DE-5E91-4756-9BAA-F40BC4E69848}" destId="{D3FD23E0-6F82-4570-A741-6DE0652E1ACD}" srcOrd="6" destOrd="0" presId="urn:microsoft.com/office/officeart/2005/8/layout/list1"/>
    <dgm:cxn modelId="{053562DD-7A36-40A5-ABC3-91E08B86FE16}" type="presParOf" srcId="{185419DE-5E91-4756-9BAA-F40BC4E69848}" destId="{F650F0C8-9453-421F-8C02-B760D8E2C94B}" srcOrd="7" destOrd="0" presId="urn:microsoft.com/office/officeart/2005/8/layout/list1"/>
    <dgm:cxn modelId="{7A90D61D-8037-403C-9E42-450E0AF347A3}" type="presParOf" srcId="{185419DE-5E91-4756-9BAA-F40BC4E69848}" destId="{8DFA4CAA-E2D3-4B53-B413-199409CA3A1C}" srcOrd="8" destOrd="0" presId="urn:microsoft.com/office/officeart/2005/8/layout/list1"/>
    <dgm:cxn modelId="{A274A97A-CACA-4CB7-853D-E5FC2D865E43}" type="presParOf" srcId="{8DFA4CAA-E2D3-4B53-B413-199409CA3A1C}" destId="{8A147A24-5A6A-4558-AC3C-7321EC7E7C62}" srcOrd="0" destOrd="0" presId="urn:microsoft.com/office/officeart/2005/8/layout/list1"/>
    <dgm:cxn modelId="{B5B72C80-793B-491B-A0F8-FC38FA112F19}" type="presParOf" srcId="{8DFA4CAA-E2D3-4B53-B413-199409CA3A1C}" destId="{35443B60-CD2A-46BD-8B6E-EFCC6ADBF8AB}" srcOrd="1" destOrd="0" presId="urn:microsoft.com/office/officeart/2005/8/layout/list1"/>
    <dgm:cxn modelId="{C04A8985-180F-4423-B000-320844583223}" type="presParOf" srcId="{185419DE-5E91-4756-9BAA-F40BC4E69848}" destId="{46DAF393-F6A4-44A4-98B5-4739854B4703}" srcOrd="9" destOrd="0" presId="urn:microsoft.com/office/officeart/2005/8/layout/list1"/>
    <dgm:cxn modelId="{F6F46EBB-BE21-4437-8822-58E27F7434CA}" type="presParOf" srcId="{185419DE-5E91-4756-9BAA-F40BC4E69848}" destId="{BC1EB99B-B376-4016-92EB-F67EA35C0EEB}" srcOrd="10" destOrd="0" presId="urn:microsoft.com/office/officeart/2005/8/layout/list1"/>
    <dgm:cxn modelId="{D785DDF5-5C3E-4836-ACF3-1F1F8D4B2EE9}" type="presParOf" srcId="{185419DE-5E91-4756-9BAA-F40BC4E69848}" destId="{A46D0BA1-77A2-4D12-BC8E-2AB7CCF3CF14}" srcOrd="11" destOrd="0" presId="urn:microsoft.com/office/officeart/2005/8/layout/list1"/>
    <dgm:cxn modelId="{4BBB9EB3-A30C-4B6A-8082-9419BFB7F87A}" type="presParOf" srcId="{185419DE-5E91-4756-9BAA-F40BC4E69848}" destId="{A470EBE9-E41F-497F-9D9D-FA1BD13FA077}" srcOrd="12" destOrd="0" presId="urn:microsoft.com/office/officeart/2005/8/layout/list1"/>
    <dgm:cxn modelId="{02AC8BD7-3065-4B90-A84C-EB0CE570747A}" type="presParOf" srcId="{A470EBE9-E41F-497F-9D9D-FA1BD13FA077}" destId="{E3056DA0-0046-4CD7-A120-28464A0FF89F}" srcOrd="0" destOrd="0" presId="urn:microsoft.com/office/officeart/2005/8/layout/list1"/>
    <dgm:cxn modelId="{0FEE4E7D-87FD-4937-A0ED-9538362382E9}" type="presParOf" srcId="{A470EBE9-E41F-497F-9D9D-FA1BD13FA077}" destId="{EA5B191D-19B8-4365-9967-2C00A0B922A4}" srcOrd="1" destOrd="0" presId="urn:microsoft.com/office/officeart/2005/8/layout/list1"/>
    <dgm:cxn modelId="{CB56309E-1D96-48B6-A1CB-82D17F18A6CC}" type="presParOf" srcId="{185419DE-5E91-4756-9BAA-F40BC4E69848}" destId="{80B0F143-26F7-42BC-8305-B1BF3A499130}" srcOrd="13" destOrd="0" presId="urn:microsoft.com/office/officeart/2005/8/layout/list1"/>
    <dgm:cxn modelId="{70E6E219-C2B9-4A09-BBEF-30189D9B8BCA}" type="presParOf" srcId="{185419DE-5E91-4756-9BAA-F40BC4E69848}" destId="{547B3592-0149-45F4-B130-DD5FBC68BBCB}" srcOrd="14" destOrd="0" presId="urn:microsoft.com/office/officeart/2005/8/layout/list1"/>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FFF81E6E-2A3F-40CC-A081-C12AFA410A31}">
      <dsp:nvSpPr>
        <dsp:cNvPr id="0" name=""/>
        <dsp:cNvSpPr/>
      </dsp:nvSpPr>
      <dsp:spPr>
        <a:xfrm>
          <a:off x="289341" y="712"/>
          <a:ext cx="1621116" cy="1116949"/>
        </a:xfrm>
        <a:prstGeom prst="roundRect">
          <a:avLst/>
        </a:prstGeom>
        <a:blipFill rotWithShape="0">
          <a:blip xmlns:r="http://schemas.openxmlformats.org/officeDocument/2006/relationships" r:embed="rId1"/>
          <a:stretch>
            <a:fillRect/>
          </a:stretch>
        </a:blip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9878A2C2-AB19-46EC-AFA8-D58B704710D9}">
      <dsp:nvSpPr>
        <dsp:cNvPr id="0" name=""/>
        <dsp:cNvSpPr/>
      </dsp:nvSpPr>
      <dsp:spPr>
        <a:xfrm>
          <a:off x="289341" y="1117661"/>
          <a:ext cx="1621116" cy="6014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0904" tIns="120904" rIns="120904" bIns="0" numCol="1" spcCol="1270" anchor="t" anchorCtr="0">
          <a:noAutofit/>
        </a:bodyPr>
        <a:lstStyle/>
        <a:p>
          <a:pPr lvl="0" algn="ctr" defTabSz="755650">
            <a:lnSpc>
              <a:spcPct val="90000"/>
            </a:lnSpc>
            <a:spcBef>
              <a:spcPct val="0"/>
            </a:spcBef>
            <a:spcAft>
              <a:spcPct val="35000"/>
            </a:spcAft>
          </a:pPr>
          <a:r>
            <a:rPr lang="en-US" sz="1700" kern="1200" dirty="0" smtClean="0">
              <a:latin typeface="Arial" pitchFamily="34" charset="0"/>
              <a:cs typeface="Arial" pitchFamily="34" charset="0"/>
            </a:rPr>
            <a:t>Design</a:t>
          </a:r>
          <a:endParaRPr lang="en-US" sz="1700" kern="1200" dirty="0">
            <a:latin typeface="Arial" pitchFamily="34" charset="0"/>
            <a:cs typeface="Arial" pitchFamily="34" charset="0"/>
          </a:endParaRPr>
        </a:p>
      </dsp:txBody>
      <dsp:txXfrm>
        <a:off x="289341" y="1117661"/>
        <a:ext cx="1621116" cy="601434"/>
      </dsp:txXfrm>
    </dsp:sp>
    <dsp:sp modelId="{A79DD17B-C33E-49B0-A1C2-D2A0720F44C1}">
      <dsp:nvSpPr>
        <dsp:cNvPr id="0" name=""/>
        <dsp:cNvSpPr/>
      </dsp:nvSpPr>
      <dsp:spPr>
        <a:xfrm>
          <a:off x="2072637" y="712"/>
          <a:ext cx="1621116" cy="1116949"/>
        </a:xfrm>
        <a:prstGeom prst="roundRect">
          <a:avLst/>
        </a:prstGeom>
        <a:blipFill rotWithShape="0">
          <a:blip xmlns:r="http://schemas.openxmlformats.org/officeDocument/2006/relationships" r:embed="rId2"/>
          <a:stretch>
            <a:fillRect/>
          </a:stretch>
        </a:blip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7AC71BB5-CACD-45A6-9ADE-E8FC9F186CE1}">
      <dsp:nvSpPr>
        <dsp:cNvPr id="0" name=""/>
        <dsp:cNvSpPr/>
      </dsp:nvSpPr>
      <dsp:spPr>
        <a:xfrm>
          <a:off x="2072637" y="1117661"/>
          <a:ext cx="1621116" cy="6014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0904" tIns="120904" rIns="120904" bIns="0" numCol="1" spcCol="1270" anchor="t" anchorCtr="0">
          <a:noAutofit/>
        </a:bodyPr>
        <a:lstStyle/>
        <a:p>
          <a:pPr lvl="0" algn="ctr" defTabSz="755650">
            <a:lnSpc>
              <a:spcPct val="90000"/>
            </a:lnSpc>
            <a:spcBef>
              <a:spcPct val="0"/>
            </a:spcBef>
            <a:spcAft>
              <a:spcPct val="35000"/>
            </a:spcAft>
          </a:pPr>
          <a:r>
            <a:rPr lang="en-US" sz="1700" kern="1200" dirty="0" smtClean="0">
              <a:latin typeface="Arial" pitchFamily="34" charset="0"/>
              <a:cs typeface="Arial" pitchFamily="34" charset="0"/>
            </a:rPr>
            <a:t>Manufacturing</a:t>
          </a:r>
          <a:endParaRPr lang="en-US" sz="1700" kern="1200" dirty="0">
            <a:latin typeface="Arial" pitchFamily="34" charset="0"/>
            <a:cs typeface="Arial" pitchFamily="34" charset="0"/>
          </a:endParaRPr>
        </a:p>
      </dsp:txBody>
      <dsp:txXfrm>
        <a:off x="2072637" y="1117661"/>
        <a:ext cx="1621116" cy="601434"/>
      </dsp:txXfrm>
    </dsp:sp>
    <dsp:sp modelId="{035984B4-A9A1-41AC-82B0-91BA10454B57}">
      <dsp:nvSpPr>
        <dsp:cNvPr id="0" name=""/>
        <dsp:cNvSpPr/>
      </dsp:nvSpPr>
      <dsp:spPr>
        <a:xfrm>
          <a:off x="3855933" y="712"/>
          <a:ext cx="1621116" cy="1116949"/>
        </a:xfrm>
        <a:prstGeom prst="roundRect">
          <a:avLst/>
        </a:prstGeom>
        <a:blipFill rotWithShape="0">
          <a:blip xmlns:r="http://schemas.openxmlformats.org/officeDocument/2006/relationships" r:embed="rId3"/>
          <a:stretch>
            <a:fillRect/>
          </a:stretch>
        </a:blip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BB29DEB8-8FA6-4F0C-95F8-97270DBDE25A}">
      <dsp:nvSpPr>
        <dsp:cNvPr id="0" name=""/>
        <dsp:cNvSpPr/>
      </dsp:nvSpPr>
      <dsp:spPr>
        <a:xfrm>
          <a:off x="3855933" y="1117661"/>
          <a:ext cx="1621116" cy="6014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0904" tIns="120904" rIns="120904" bIns="0" numCol="1" spcCol="1270" anchor="t" anchorCtr="0">
          <a:noAutofit/>
        </a:bodyPr>
        <a:lstStyle/>
        <a:p>
          <a:pPr lvl="0" algn="ctr" defTabSz="755650">
            <a:lnSpc>
              <a:spcPct val="90000"/>
            </a:lnSpc>
            <a:spcBef>
              <a:spcPct val="0"/>
            </a:spcBef>
            <a:spcAft>
              <a:spcPct val="35000"/>
            </a:spcAft>
          </a:pPr>
          <a:r>
            <a:rPr lang="en-US" sz="1700" kern="1200" dirty="0" smtClean="0">
              <a:latin typeface="Arial" pitchFamily="34" charset="0"/>
              <a:cs typeface="Arial" pitchFamily="34" charset="0"/>
            </a:rPr>
            <a:t>Research &amp; Development</a:t>
          </a:r>
          <a:endParaRPr lang="en-US" sz="1700" kern="1200" dirty="0">
            <a:latin typeface="Arial" pitchFamily="34" charset="0"/>
            <a:cs typeface="Arial" pitchFamily="34" charset="0"/>
          </a:endParaRPr>
        </a:p>
      </dsp:txBody>
      <dsp:txXfrm>
        <a:off x="3855933" y="1117661"/>
        <a:ext cx="1621116" cy="601434"/>
      </dsp:txXfrm>
    </dsp:sp>
    <dsp:sp modelId="{958A9FCC-308E-4CB0-BFD3-E8A8C9E21D97}">
      <dsp:nvSpPr>
        <dsp:cNvPr id="0" name=""/>
        <dsp:cNvSpPr/>
      </dsp:nvSpPr>
      <dsp:spPr>
        <a:xfrm>
          <a:off x="289341" y="1881207"/>
          <a:ext cx="1621116" cy="1116949"/>
        </a:xfrm>
        <a:prstGeom prst="roundRect">
          <a:avLst/>
        </a:prstGeom>
        <a:blipFill rotWithShape="0">
          <a:blip xmlns:r="http://schemas.openxmlformats.org/officeDocument/2006/relationships" r:embed="rId4"/>
          <a:stretch>
            <a:fillRect/>
          </a:stretch>
        </a:blip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C3B2F40B-4566-490D-ACD3-FD1AA21D0C57}">
      <dsp:nvSpPr>
        <dsp:cNvPr id="0" name=""/>
        <dsp:cNvSpPr/>
      </dsp:nvSpPr>
      <dsp:spPr>
        <a:xfrm>
          <a:off x="289341" y="2998156"/>
          <a:ext cx="1621116" cy="6014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0904" tIns="120904" rIns="120904" bIns="0" numCol="1" spcCol="1270" anchor="t" anchorCtr="0">
          <a:noAutofit/>
        </a:bodyPr>
        <a:lstStyle/>
        <a:p>
          <a:pPr lvl="0" algn="ctr" defTabSz="755650">
            <a:lnSpc>
              <a:spcPct val="90000"/>
            </a:lnSpc>
            <a:spcBef>
              <a:spcPct val="0"/>
            </a:spcBef>
            <a:spcAft>
              <a:spcPct val="35000"/>
            </a:spcAft>
          </a:pPr>
          <a:r>
            <a:rPr lang="en-US" sz="1700" kern="1200" dirty="0" smtClean="0">
              <a:latin typeface="Arial" pitchFamily="34" charset="0"/>
              <a:cs typeface="Arial" pitchFamily="34" charset="0"/>
            </a:rPr>
            <a:t>Management</a:t>
          </a:r>
          <a:endParaRPr lang="en-US" sz="1700" kern="1200" dirty="0">
            <a:latin typeface="Arial" pitchFamily="34" charset="0"/>
            <a:cs typeface="Arial" pitchFamily="34" charset="0"/>
          </a:endParaRPr>
        </a:p>
      </dsp:txBody>
      <dsp:txXfrm>
        <a:off x="289341" y="2998156"/>
        <a:ext cx="1621116" cy="601434"/>
      </dsp:txXfrm>
    </dsp:sp>
    <dsp:sp modelId="{29125E0A-D468-49AF-B8F3-710DBFB227B1}">
      <dsp:nvSpPr>
        <dsp:cNvPr id="0" name=""/>
        <dsp:cNvSpPr/>
      </dsp:nvSpPr>
      <dsp:spPr>
        <a:xfrm>
          <a:off x="2072637" y="1881207"/>
          <a:ext cx="1621116" cy="1116949"/>
        </a:xfrm>
        <a:prstGeom prst="roundRect">
          <a:avLst/>
        </a:prstGeom>
        <a:blipFill rotWithShape="0">
          <a:blip xmlns:r="http://schemas.openxmlformats.org/officeDocument/2006/relationships" r:embed="rId5"/>
          <a:stretch>
            <a:fillRect/>
          </a:stretch>
        </a:blip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B06598E8-C442-4C28-AF74-46BD5083658E}">
      <dsp:nvSpPr>
        <dsp:cNvPr id="0" name=""/>
        <dsp:cNvSpPr/>
      </dsp:nvSpPr>
      <dsp:spPr>
        <a:xfrm>
          <a:off x="2072637" y="2998156"/>
          <a:ext cx="1621116" cy="6014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0904" tIns="120904" rIns="120904" bIns="0" numCol="1" spcCol="1270" anchor="t" anchorCtr="0">
          <a:noAutofit/>
        </a:bodyPr>
        <a:lstStyle/>
        <a:p>
          <a:pPr lvl="0" algn="ctr" defTabSz="755650">
            <a:lnSpc>
              <a:spcPct val="90000"/>
            </a:lnSpc>
            <a:spcBef>
              <a:spcPct val="0"/>
            </a:spcBef>
            <a:spcAft>
              <a:spcPct val="35000"/>
            </a:spcAft>
          </a:pPr>
          <a:r>
            <a:rPr lang="en-US" sz="1700" kern="1200" dirty="0" smtClean="0">
              <a:latin typeface="Arial" pitchFamily="34" charset="0"/>
              <a:cs typeface="Arial" pitchFamily="34" charset="0"/>
            </a:rPr>
            <a:t>Continual Improvement</a:t>
          </a:r>
          <a:endParaRPr lang="en-US" sz="1700" kern="1200" dirty="0">
            <a:latin typeface="Arial" pitchFamily="34" charset="0"/>
            <a:cs typeface="Arial" pitchFamily="34" charset="0"/>
          </a:endParaRPr>
        </a:p>
      </dsp:txBody>
      <dsp:txXfrm>
        <a:off x="2072637" y="2998156"/>
        <a:ext cx="1621116" cy="601434"/>
      </dsp:txXfrm>
    </dsp:sp>
    <dsp:sp modelId="{191B0C6B-88C4-498C-9672-32204F29812D}">
      <dsp:nvSpPr>
        <dsp:cNvPr id="0" name=""/>
        <dsp:cNvSpPr/>
      </dsp:nvSpPr>
      <dsp:spPr>
        <a:xfrm>
          <a:off x="3855933" y="1881207"/>
          <a:ext cx="1621116" cy="1116949"/>
        </a:xfrm>
        <a:prstGeom prst="roundRect">
          <a:avLst/>
        </a:prstGeom>
        <a:blipFill rotWithShape="0">
          <a:blip xmlns:r="http://schemas.openxmlformats.org/officeDocument/2006/relationships" r:embed="rId6"/>
          <a:stretch>
            <a:fillRect/>
          </a:stretch>
        </a:blip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3D3FD0F4-E4CE-4A84-B603-D00F2CA6D6B5}">
      <dsp:nvSpPr>
        <dsp:cNvPr id="0" name=""/>
        <dsp:cNvSpPr/>
      </dsp:nvSpPr>
      <dsp:spPr>
        <a:xfrm>
          <a:off x="3855933" y="2998156"/>
          <a:ext cx="1621116" cy="6014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0904" tIns="120904" rIns="120904" bIns="0" numCol="1" spcCol="1270" anchor="t" anchorCtr="0">
          <a:noAutofit/>
        </a:bodyPr>
        <a:lstStyle/>
        <a:p>
          <a:pPr lvl="0" algn="ctr" defTabSz="755650">
            <a:lnSpc>
              <a:spcPct val="90000"/>
            </a:lnSpc>
            <a:spcBef>
              <a:spcPct val="0"/>
            </a:spcBef>
            <a:spcAft>
              <a:spcPct val="35000"/>
            </a:spcAft>
          </a:pPr>
          <a:r>
            <a:rPr lang="en-US" sz="1700" kern="1200" dirty="0" smtClean="0">
              <a:latin typeface="Arial" pitchFamily="34" charset="0"/>
              <a:cs typeface="Arial" pitchFamily="34" charset="0"/>
            </a:rPr>
            <a:t>Logistics</a:t>
          </a:r>
          <a:endParaRPr lang="en-US" sz="1700" kern="1200" dirty="0">
            <a:latin typeface="Arial" pitchFamily="34" charset="0"/>
            <a:cs typeface="Arial" pitchFamily="34" charset="0"/>
          </a:endParaRPr>
        </a:p>
      </dsp:txBody>
      <dsp:txXfrm>
        <a:off x="3855933" y="2998156"/>
        <a:ext cx="1621116" cy="601434"/>
      </dsp:txXfrm>
    </dsp:sp>
  </dsp:spTree>
</dsp:drawing>
</file>

<file path=ppt/diagrams/drawing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11F8F4C1-EBA9-48EC-8829-AE65B2205706}">
      <dsp:nvSpPr>
        <dsp:cNvPr id="0" name=""/>
        <dsp:cNvSpPr/>
      </dsp:nvSpPr>
      <dsp:spPr>
        <a:xfrm>
          <a:off x="0" y="495217"/>
          <a:ext cx="8389088" cy="7056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9D1F1F2-2EF4-4614-B007-930769422592}">
      <dsp:nvSpPr>
        <dsp:cNvPr id="0" name=""/>
        <dsp:cNvSpPr/>
      </dsp:nvSpPr>
      <dsp:spPr>
        <a:xfrm>
          <a:off x="399382" y="81937"/>
          <a:ext cx="7987649" cy="82656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1961" tIns="0" rIns="221961" bIns="0" numCol="1" spcCol="1270" anchor="ctr" anchorCtr="0">
          <a:noAutofit/>
        </a:bodyPr>
        <a:lstStyle/>
        <a:p>
          <a:pPr lvl="0" algn="l" defTabSz="711200">
            <a:lnSpc>
              <a:spcPct val="90000"/>
            </a:lnSpc>
            <a:spcBef>
              <a:spcPct val="0"/>
            </a:spcBef>
            <a:spcAft>
              <a:spcPct val="35000"/>
            </a:spcAft>
          </a:pPr>
          <a:r>
            <a:rPr lang="en-US" sz="1600" b="0" kern="1200" dirty="0" smtClean="0">
              <a:solidFill>
                <a:schemeClr val="tx1"/>
              </a:solidFill>
              <a:latin typeface="Arial" charset="0"/>
            </a:rPr>
            <a:t>Engineers have been involved in almost everything you see,</a:t>
          </a:r>
          <a:br>
            <a:rPr lang="en-US" sz="1600" b="0" kern="1200" dirty="0" smtClean="0">
              <a:solidFill>
                <a:schemeClr val="tx1"/>
              </a:solidFill>
              <a:latin typeface="Arial" charset="0"/>
            </a:rPr>
          </a:br>
          <a:r>
            <a:rPr lang="en-US" sz="1600" b="0" kern="1200" dirty="0" smtClean="0">
              <a:solidFill>
                <a:schemeClr val="tx1"/>
              </a:solidFill>
              <a:latin typeface="Arial" charset="0"/>
            </a:rPr>
            <a:t>touch, or rely upon</a:t>
          </a:r>
          <a:endParaRPr lang="en-US" sz="1600" b="0" kern="1200" dirty="0">
            <a:solidFill>
              <a:schemeClr val="tx1"/>
            </a:solidFill>
          </a:endParaRPr>
        </a:p>
      </dsp:txBody>
      <dsp:txXfrm>
        <a:off x="399382" y="81937"/>
        <a:ext cx="7987649" cy="826560"/>
      </dsp:txXfrm>
    </dsp:sp>
    <dsp:sp modelId="{D3FD23E0-6F82-4570-A741-6DE0652E1ACD}">
      <dsp:nvSpPr>
        <dsp:cNvPr id="0" name=""/>
        <dsp:cNvSpPr/>
      </dsp:nvSpPr>
      <dsp:spPr>
        <a:xfrm>
          <a:off x="0" y="1765297"/>
          <a:ext cx="8389088" cy="7056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45090F4-EB13-4F6B-B808-CB0D0445F51F}">
      <dsp:nvSpPr>
        <dsp:cNvPr id="0" name=""/>
        <dsp:cNvSpPr/>
      </dsp:nvSpPr>
      <dsp:spPr>
        <a:xfrm>
          <a:off x="399382" y="1352017"/>
          <a:ext cx="7987649" cy="82656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1961" tIns="0" rIns="221961" bIns="0" numCol="1" spcCol="1270" anchor="ctr" anchorCtr="0">
          <a:noAutofit/>
        </a:bodyPr>
        <a:lstStyle/>
        <a:p>
          <a:pPr lvl="0" algn="l" defTabSz="711200">
            <a:lnSpc>
              <a:spcPct val="90000"/>
            </a:lnSpc>
            <a:spcBef>
              <a:spcPct val="0"/>
            </a:spcBef>
            <a:spcAft>
              <a:spcPct val="35000"/>
            </a:spcAft>
          </a:pPr>
          <a:r>
            <a:rPr lang="en-US" sz="1600" b="0" kern="1200" dirty="0" smtClean="0">
              <a:solidFill>
                <a:schemeClr val="tx1"/>
              </a:solidFill>
              <a:latin typeface="Arial" charset="0"/>
            </a:rPr>
            <a:t>Engineering can be an exciting career full of opportunities</a:t>
          </a:r>
          <a:endParaRPr lang="en-US" sz="1600" b="0" kern="1200" dirty="0">
            <a:solidFill>
              <a:schemeClr val="tx1"/>
            </a:solidFill>
          </a:endParaRPr>
        </a:p>
      </dsp:txBody>
      <dsp:txXfrm>
        <a:off x="399382" y="1352017"/>
        <a:ext cx="7987649" cy="826560"/>
      </dsp:txXfrm>
    </dsp:sp>
    <dsp:sp modelId="{BC1EB99B-B376-4016-92EB-F67EA35C0EEB}">
      <dsp:nvSpPr>
        <dsp:cNvPr id="0" name=""/>
        <dsp:cNvSpPr/>
      </dsp:nvSpPr>
      <dsp:spPr>
        <a:xfrm>
          <a:off x="0" y="3035377"/>
          <a:ext cx="8389088" cy="7056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5443B60-CD2A-46BD-8B6E-EFCC6ADBF8AB}">
      <dsp:nvSpPr>
        <dsp:cNvPr id="0" name=""/>
        <dsp:cNvSpPr/>
      </dsp:nvSpPr>
      <dsp:spPr>
        <a:xfrm>
          <a:off x="399382" y="2622097"/>
          <a:ext cx="7987649" cy="82656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1961" tIns="0" rIns="221961" bIns="0" numCol="1" spcCol="1270" anchor="ctr" anchorCtr="0">
          <a:noAutofit/>
        </a:bodyPr>
        <a:lstStyle/>
        <a:p>
          <a:pPr lvl="0" algn="l" defTabSz="711200">
            <a:lnSpc>
              <a:spcPct val="90000"/>
            </a:lnSpc>
            <a:spcBef>
              <a:spcPct val="0"/>
            </a:spcBef>
            <a:spcAft>
              <a:spcPct val="35000"/>
            </a:spcAft>
          </a:pPr>
          <a:r>
            <a:rPr lang="en-US" sz="1600" b="0" kern="1200" dirty="0" smtClean="0">
              <a:solidFill>
                <a:schemeClr val="tx1"/>
              </a:solidFill>
              <a:latin typeface="Arial" charset="0"/>
            </a:rPr>
            <a:t>Opportunities for leadership, global travel, and benefiting humankind abound</a:t>
          </a:r>
          <a:endParaRPr lang="en-US" sz="1600" b="0" kern="1200" dirty="0">
            <a:solidFill>
              <a:schemeClr val="tx1"/>
            </a:solidFill>
            <a:latin typeface="Arial" charset="0"/>
          </a:endParaRPr>
        </a:p>
      </dsp:txBody>
      <dsp:txXfrm>
        <a:off x="399382" y="2622097"/>
        <a:ext cx="7987649" cy="826560"/>
      </dsp:txXfrm>
    </dsp:sp>
    <dsp:sp modelId="{547B3592-0149-45F4-B130-DD5FBC68BBCB}">
      <dsp:nvSpPr>
        <dsp:cNvPr id="0" name=""/>
        <dsp:cNvSpPr/>
      </dsp:nvSpPr>
      <dsp:spPr>
        <a:xfrm>
          <a:off x="0" y="4305457"/>
          <a:ext cx="8389088" cy="7056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A5B191D-19B8-4365-9967-2C00A0B922A4}">
      <dsp:nvSpPr>
        <dsp:cNvPr id="0" name=""/>
        <dsp:cNvSpPr/>
      </dsp:nvSpPr>
      <dsp:spPr>
        <a:xfrm>
          <a:off x="399382" y="3892177"/>
          <a:ext cx="7987649" cy="82656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1961" tIns="0" rIns="221961" bIns="0" numCol="1" spcCol="1270" anchor="ctr" anchorCtr="0">
          <a:noAutofit/>
        </a:bodyPr>
        <a:lstStyle/>
        <a:p>
          <a:pPr lvl="0" algn="l" defTabSz="711200">
            <a:lnSpc>
              <a:spcPct val="90000"/>
            </a:lnSpc>
            <a:spcBef>
              <a:spcPct val="0"/>
            </a:spcBef>
            <a:spcAft>
              <a:spcPct val="35000"/>
            </a:spcAft>
          </a:pPr>
          <a:r>
            <a:rPr lang="en-US" sz="1600" b="0" kern="1200" dirty="0" smtClean="0">
              <a:solidFill>
                <a:schemeClr val="tx1"/>
              </a:solidFill>
              <a:latin typeface="Arial" charset="0"/>
            </a:rPr>
            <a:t>An engineering degree can open many doors to careers in other exciting areas such as medicine, law, business administration, PhD (research, teaching, etc.)</a:t>
          </a:r>
          <a:endParaRPr lang="en-US" sz="1600" b="0" kern="1200" dirty="0">
            <a:solidFill>
              <a:schemeClr val="tx1"/>
            </a:solidFill>
            <a:latin typeface="Arial" charset="0"/>
          </a:endParaRPr>
        </a:p>
      </dsp:txBody>
      <dsp:txXfrm>
        <a:off x="399382" y="3892177"/>
        <a:ext cx="7987649" cy="826560"/>
      </dsp:txXfrm>
    </dsp:sp>
  </dsp:spTree>
</dsp:drawing>
</file>

<file path=ppt/diagrams/layout1.xml><?xml version="1.0" encoding="utf-8"?>
<dgm:layoutDef xmlns:dgm="http://schemas.openxmlformats.org/drawingml/2006/diagram" xmlns:a="http://schemas.openxmlformats.org/drawingml/2006/main" uniqueId="urn:microsoft.com/office/officeart/2005/8/layout/pList1#1">
  <dgm:title val=""/>
  <dgm:desc val=""/>
  <dgm:catLst>
    <dgm:cat type="list" pri="20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46.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ext uri="{91240B29-F687-4f45-9708-019B960494DF}"/>
            <a:ext uri="{AF507438-7753-43e0-B8FC-AC1667EBCBE1}"/>
            <a:ext uri="{FAA26D3D-D897-4be2-8F04-BA451C77F1D7}"/>
          </a:extLst>
        </p:spPr>
        <p:txBody>
          <a:bodyPr vert="horz" wrap="square" lIns="91440" tIns="45720" rIns="91440" bIns="45720" numCol="1" anchor="t" anchorCtr="0" compatLnSpc="1">
            <a:prstTxWarp prst="textNoShape">
              <a:avLst/>
            </a:prstTxWarp>
          </a:bodyPr>
          <a:lstStyle>
            <a:lvl1pPr>
              <a:defRPr sz="1200">
                <a:latin typeface="Arial" charset="0"/>
                <a:ea typeface="ＭＳ Ｐゴシック" charset="0"/>
                <a:cs typeface="+mn-cs"/>
              </a:defRPr>
            </a:lvl1pPr>
          </a:lstStyle>
          <a:p>
            <a:pPr>
              <a:defRPr/>
            </a:pPr>
            <a:endParaRPr lang="en-US"/>
          </a:p>
        </p:txBody>
      </p:sp>
      <p:sp>
        <p:nvSpPr>
          <p:cNvPr id="6147"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ext uri="{91240B29-F687-4f45-9708-019B960494DF}"/>
            <a:ext uri="{AF507438-7753-43e0-B8FC-AC1667EBCBE1}"/>
            <a:ext uri="{FAA26D3D-D897-4be2-8F04-BA451C77F1D7}"/>
          </a:extLst>
        </p:spPr>
        <p:txBody>
          <a:bodyPr vert="horz" wrap="square" lIns="91440" tIns="45720" rIns="91440" bIns="45720" numCol="1" anchor="t" anchorCtr="0" compatLnSpc="1">
            <a:prstTxWarp prst="textNoShape">
              <a:avLst/>
            </a:prstTxWarp>
          </a:bodyPr>
          <a:lstStyle>
            <a:lvl1pPr algn="r">
              <a:defRPr sz="1200">
                <a:latin typeface="Arial" charset="0"/>
                <a:ea typeface="ＭＳ Ｐゴシック" charset="0"/>
                <a:cs typeface="+mn-cs"/>
              </a:defRPr>
            </a:lvl1pPr>
          </a:lstStyle>
          <a:p>
            <a:pPr>
              <a:defRPr/>
            </a:pPr>
            <a:endParaRPr lang="en-US"/>
          </a:p>
        </p:txBody>
      </p:sp>
      <p:sp>
        <p:nvSpPr>
          <p:cNvPr id="4301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6149"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ext uri="{91240B29-F687-4f45-9708-019B960494DF}"/>
            <a:ext uri="{AF507438-7753-43e0-B8FC-AC1667EBCBE1}"/>
            <a:ext uri="{FAA26D3D-D897-4be2-8F04-BA451C77F1D7}"/>
          </a:ex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150"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ext uri="{91240B29-F687-4f45-9708-019B960494DF}"/>
            <a:ext uri="{AF507438-7753-43e0-B8FC-AC1667EBCBE1}"/>
            <a:ext uri="{FAA26D3D-D897-4be2-8F04-BA451C77F1D7}"/>
          </a:extLst>
        </p:spPr>
        <p:txBody>
          <a:bodyPr vert="horz" wrap="square" lIns="91440" tIns="45720" rIns="91440" bIns="45720" numCol="1" anchor="b" anchorCtr="0" compatLnSpc="1">
            <a:prstTxWarp prst="textNoShape">
              <a:avLst/>
            </a:prstTxWarp>
          </a:bodyPr>
          <a:lstStyle>
            <a:lvl1pPr>
              <a:defRPr sz="1200">
                <a:latin typeface="Arial" charset="0"/>
                <a:ea typeface="ＭＳ Ｐゴシック" charset="0"/>
                <a:cs typeface="+mn-cs"/>
              </a:defRPr>
            </a:lvl1pPr>
          </a:lstStyle>
          <a:p>
            <a:pPr>
              <a:defRPr/>
            </a:pPr>
            <a:endParaRPr lang="en-US"/>
          </a:p>
        </p:txBody>
      </p:sp>
      <p:sp>
        <p:nvSpPr>
          <p:cNvPr id="6151"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ext uri="{91240B29-F687-4f45-9708-019B960494DF}"/>
            <a:ext uri="{AF507438-7753-43e0-B8FC-AC1667EBCBE1}"/>
            <a:ext uri="{FAA26D3D-D897-4be2-8F04-BA451C77F1D7}"/>
          </a:extLst>
        </p:spPr>
        <p:txBody>
          <a:bodyPr vert="horz" wrap="square" lIns="91440" tIns="45720" rIns="91440" bIns="45720" numCol="1" anchor="b" anchorCtr="0" compatLnSpc="1">
            <a:prstTxWarp prst="textNoShape">
              <a:avLst/>
            </a:prstTxWarp>
          </a:bodyPr>
          <a:lstStyle>
            <a:lvl1pPr algn="r">
              <a:defRPr sz="1200" smtClean="0"/>
            </a:lvl1pPr>
          </a:lstStyle>
          <a:p>
            <a:pPr>
              <a:defRPr/>
            </a:pPr>
            <a:fld id="{2BE28BA0-FEDF-4FBD-8305-1EF1558841FA}"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a:ln>
            <a:miter lim="800000"/>
            <a:headEnd/>
            <a:tailEnd/>
          </a:ln>
        </p:spPr>
        <p:txBody>
          <a:bodyPr/>
          <a:lstStyle/>
          <a:p>
            <a:fld id="{62F985D9-A1FE-4751-947F-699F383834CD}" type="slidenum">
              <a:rPr lang="en-US"/>
              <a:pPr/>
              <a:t>1</a:t>
            </a:fld>
            <a:endParaRPr lang="en-US"/>
          </a:p>
        </p:txBody>
      </p:sp>
      <p:sp>
        <p:nvSpPr>
          <p:cNvPr id="44035" name="Rectangle 2"/>
          <p:cNvSpPr>
            <a:spLocks noGrp="1" noRot="1" noChangeAspect="1" noChangeArrowheads="1" noTextEdit="1"/>
          </p:cNvSpPr>
          <p:nvPr>
            <p:ph type="sldImg"/>
          </p:nvPr>
        </p:nvSpPr>
        <p:spPr>
          <a:ln/>
        </p:spPr>
      </p:sp>
      <p:sp>
        <p:nvSpPr>
          <p:cNvPr id="24579"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a:ln>
            <a:miter lim="800000"/>
            <a:headEnd/>
            <a:tailEnd/>
          </a:ln>
        </p:spPr>
        <p:txBody>
          <a:bodyPr/>
          <a:lstStyle/>
          <a:p>
            <a:fld id="{EDA659C1-EC28-4160-9974-94FB36665C19}" type="slidenum">
              <a:rPr lang="en-US"/>
              <a:pPr/>
              <a:t>16</a:t>
            </a:fld>
            <a:endParaRPr lang="en-US"/>
          </a:p>
        </p:txBody>
      </p:sp>
      <p:sp>
        <p:nvSpPr>
          <p:cNvPr id="53251" name="Rectangle 2"/>
          <p:cNvSpPr>
            <a:spLocks noGrp="1" noRot="1" noChangeAspect="1" noChangeArrowheads="1" noTextEdit="1"/>
          </p:cNvSpPr>
          <p:nvPr>
            <p:ph type="sldImg"/>
          </p:nvPr>
        </p:nvSpPr>
        <p:spPr>
          <a:ln/>
        </p:spPr>
      </p:sp>
      <p:sp>
        <p:nvSpPr>
          <p:cNvPr id="53252" name="Rectangle 3"/>
          <p:cNvSpPr>
            <a:spLocks noGrp="1" noChangeArrowheads="1"/>
          </p:cNvSpPr>
          <p:nvPr>
            <p:ph type="body" idx="1"/>
          </p:nvPr>
        </p:nvSpPr>
        <p:spPr>
          <a:xfrm>
            <a:off x="914400" y="4343400"/>
            <a:ext cx="5029200" cy="4114800"/>
          </a:xfrm>
          <a:noFill/>
        </p:spPr>
        <p:txBody>
          <a:bodyPr/>
          <a:lstStyle/>
          <a:p>
            <a:pPr eaLnBrk="1" hangingPunct="1"/>
            <a:r>
              <a:rPr lang="en-US" b="1" i="1" smtClean="0">
                <a:latin typeface="Verdana" pitchFamily="34" charset="0"/>
                <a:ea typeface="ＭＳ Ｐゴシック" pitchFamily="34" charset="-128"/>
              </a:rPr>
              <a:t>&lt;No mouse clicks required on this slide.&gt;</a:t>
            </a:r>
          </a:p>
          <a:p>
            <a:pPr eaLnBrk="1" hangingPunct="1"/>
            <a:endParaRPr lang="en-US" smtClean="0">
              <a:latin typeface="Verdana" pitchFamily="34" charset="0"/>
              <a:ea typeface="ＭＳ Ｐゴシック" pitchFamily="34" charset="-128"/>
            </a:endParaRPr>
          </a:p>
          <a:p>
            <a:pPr eaLnBrk="1" hangingPunct="1"/>
            <a:r>
              <a:rPr lang="en-US" smtClean="0">
                <a:latin typeface="Verdana" pitchFamily="34" charset="0"/>
                <a:ea typeface="ＭＳ Ｐゴシック" pitchFamily="34" charset="-128"/>
              </a:rPr>
              <a:t>Almost all of the facilities that make up our infrastructure are in, on, or with earth materials, and geotechnical engineering is the discipline that deals with applications of technology to solve these problems. Examples of facilities in the earth are tunnels, deep foundations, and pipelines. Highway pavements and many buildings are supported on the earth.</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a:ln>
            <a:miter lim="800000"/>
            <a:headEnd/>
            <a:tailEnd/>
          </a:ln>
        </p:spPr>
        <p:txBody>
          <a:bodyPr/>
          <a:lstStyle/>
          <a:p>
            <a:fld id="{F8CA46C7-92B8-448C-ACC8-F7E9B0D2CAAD}" type="slidenum">
              <a:rPr lang="en-US"/>
              <a:pPr/>
              <a:t>17</a:t>
            </a:fld>
            <a:endParaRPr lang="en-US"/>
          </a:p>
        </p:txBody>
      </p:sp>
      <p:sp>
        <p:nvSpPr>
          <p:cNvPr id="54275" name="Rectangle 2"/>
          <p:cNvSpPr>
            <a:spLocks noGrp="1" noRot="1" noChangeAspect="1" noChangeArrowheads="1" noTextEdit="1"/>
          </p:cNvSpPr>
          <p:nvPr>
            <p:ph type="sldImg"/>
          </p:nvPr>
        </p:nvSpPr>
        <p:spPr>
          <a:ln/>
        </p:spPr>
      </p:sp>
      <p:sp>
        <p:nvSpPr>
          <p:cNvPr id="54276" name="Rectangle 3"/>
          <p:cNvSpPr>
            <a:spLocks noGrp="1" noChangeArrowheads="1"/>
          </p:cNvSpPr>
          <p:nvPr>
            <p:ph type="body" idx="1"/>
          </p:nvPr>
        </p:nvSpPr>
        <p:spPr>
          <a:xfrm>
            <a:off x="914400" y="4343400"/>
            <a:ext cx="5029200" cy="4114800"/>
          </a:xfrm>
          <a:noFill/>
        </p:spPr>
        <p:txBody>
          <a:bodyPr/>
          <a:lstStyle/>
          <a:p>
            <a:pPr eaLnBrk="1" hangingPunct="1"/>
            <a:r>
              <a:rPr lang="en-US" b="1" i="1" smtClean="0">
                <a:latin typeface="Verdana" pitchFamily="34" charset="0"/>
                <a:ea typeface="ＭＳ Ｐゴシック" pitchFamily="34" charset="-128"/>
              </a:rPr>
              <a:t>&lt;Mouse clicks reveal photos.&gt;</a:t>
            </a:r>
          </a:p>
          <a:p>
            <a:pPr eaLnBrk="1" hangingPunct="1"/>
            <a:endParaRPr lang="en-US" smtClean="0">
              <a:latin typeface="Verdana" pitchFamily="34" charset="0"/>
              <a:ea typeface="ＭＳ Ｐゴシック" pitchFamily="34" charset="-128"/>
            </a:endParaRPr>
          </a:p>
          <a:p>
            <a:pPr eaLnBrk="1" hangingPunct="1"/>
            <a:r>
              <a:rPr lang="en-US" smtClean="0">
                <a:latin typeface="Verdana" pitchFamily="34" charset="0"/>
                <a:ea typeface="ＭＳ Ｐゴシック" pitchFamily="34" charset="-128"/>
              </a:rPr>
              <a:t>And earth dams, levees, embankments, and slopes are constructed with the earth. In addition, many soil-like waste materials are deposited in containment areas. To design these facilities, geotechnical engineers must conduct analyses based on the principles of mechanics and mathematics. These analyses require input data to quantify the properties of the earth materials, and this information is usually obtained from laboratory or field tests.</a:t>
            </a:r>
          </a:p>
          <a:p>
            <a:pPr eaLnBrk="1" hangingPunct="1"/>
            <a:endParaRPr lang="en-US" smtClean="0">
              <a:latin typeface="Verdana" pitchFamily="34" charset="0"/>
              <a:ea typeface="ＭＳ Ｐゴシック" pitchFamily="34" charset="-128"/>
            </a:endParaRPr>
          </a:p>
          <a:p>
            <a:pPr eaLnBrk="1" hangingPunct="1"/>
            <a:r>
              <a:rPr lang="en-US" smtClean="0">
                <a:latin typeface="Verdana" pitchFamily="34" charset="0"/>
                <a:ea typeface="ＭＳ Ｐゴシック" pitchFamily="34" charset="-128"/>
              </a:rPr>
              <a:t>3</a:t>
            </a:r>
            <a:r>
              <a:rPr lang="en-US" baseline="30000" smtClean="0">
                <a:latin typeface="Verdana" pitchFamily="34" charset="0"/>
                <a:ea typeface="ＭＳ Ｐゴシック" pitchFamily="34" charset="-128"/>
              </a:rPr>
              <a:t>rd</a:t>
            </a:r>
            <a:r>
              <a:rPr lang="en-US" smtClean="0">
                <a:latin typeface="Verdana" pitchFamily="34" charset="0"/>
                <a:ea typeface="ＭＳ Ｐゴシック" pitchFamily="34" charset="-128"/>
              </a:rPr>
              <a:t> image is a map of the fault lines in the San Francisco area</a:t>
            </a:r>
          </a:p>
          <a:p>
            <a:pPr eaLnBrk="1" hangingPunct="1"/>
            <a:r>
              <a:rPr lang="en-US" smtClean="0">
                <a:latin typeface="Verdana" pitchFamily="34" charset="0"/>
                <a:ea typeface="ＭＳ Ｐゴシック" pitchFamily="34" charset="-128"/>
              </a:rPr>
              <a:t>4</a:t>
            </a:r>
            <a:r>
              <a:rPr lang="en-US" baseline="30000" smtClean="0">
                <a:latin typeface="Verdana" pitchFamily="34" charset="0"/>
                <a:ea typeface="ＭＳ Ｐゴシック" pitchFamily="34" charset="-128"/>
              </a:rPr>
              <a:t>th</a:t>
            </a:r>
            <a:r>
              <a:rPr lang="en-US" smtClean="0">
                <a:latin typeface="Verdana" pitchFamily="34" charset="0"/>
                <a:ea typeface="ＭＳ Ｐゴシック" pitchFamily="34" charset="-128"/>
              </a:rPr>
              <a:t> image is a photo of an actual fault line (see the squiggly light colored line near the bottom of the photo).</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a:ln>
            <a:miter lim="800000"/>
            <a:headEnd/>
            <a:tailEnd/>
          </a:ln>
        </p:spPr>
        <p:txBody>
          <a:bodyPr/>
          <a:lstStyle/>
          <a:p>
            <a:fld id="{6E60B2B9-226E-4747-9F70-92B7FFE969CD}" type="slidenum">
              <a:rPr lang="en-US"/>
              <a:pPr/>
              <a:t>18</a:t>
            </a:fld>
            <a:endParaRPr lang="en-US"/>
          </a:p>
        </p:txBody>
      </p:sp>
      <p:sp>
        <p:nvSpPr>
          <p:cNvPr id="55299" name="Rectangle 2"/>
          <p:cNvSpPr>
            <a:spLocks noGrp="1" noRot="1" noChangeAspect="1" noChangeArrowheads="1" noTextEdit="1"/>
          </p:cNvSpPr>
          <p:nvPr>
            <p:ph type="sldImg"/>
          </p:nvPr>
        </p:nvSpPr>
        <p:spPr>
          <a:ln/>
        </p:spPr>
      </p:sp>
      <p:sp>
        <p:nvSpPr>
          <p:cNvPr id="55300" name="Rectangle 3"/>
          <p:cNvSpPr>
            <a:spLocks noGrp="1" noChangeArrowheads="1"/>
          </p:cNvSpPr>
          <p:nvPr>
            <p:ph type="body" idx="1"/>
          </p:nvPr>
        </p:nvSpPr>
        <p:spPr>
          <a:xfrm>
            <a:off x="914400" y="4343400"/>
            <a:ext cx="5029200" cy="4114800"/>
          </a:xfrm>
          <a:noFill/>
        </p:spPr>
        <p:txBody>
          <a:bodyPr/>
          <a:lstStyle/>
          <a:p>
            <a:pPr eaLnBrk="1" hangingPunct="1"/>
            <a:r>
              <a:rPr lang="en-US" b="1" i="1" smtClean="0">
                <a:latin typeface="Verdana" pitchFamily="34" charset="0"/>
                <a:ea typeface="ＭＳ Ｐゴシック" pitchFamily="34" charset="-128"/>
              </a:rPr>
              <a:t>&lt;Mouse clicks reveal photos.&gt;</a:t>
            </a:r>
          </a:p>
          <a:p>
            <a:pPr eaLnBrk="1" hangingPunct="1"/>
            <a:endParaRPr lang="en-US" smtClean="0">
              <a:latin typeface="Verdana" pitchFamily="34" charset="0"/>
              <a:ea typeface="ＭＳ Ｐゴシック" pitchFamily="34" charset="-128"/>
            </a:endParaRPr>
          </a:p>
          <a:p>
            <a:pPr eaLnBrk="1" hangingPunct="1"/>
            <a:r>
              <a:rPr lang="en-US" smtClean="0">
                <a:latin typeface="Verdana" pitchFamily="34" charset="0"/>
                <a:ea typeface="ＭＳ Ｐゴシック" pitchFamily="34" charset="-128"/>
              </a:rPr>
              <a:t>As a professional in this area, you will be concerned with the full development of a community. Analyzing a variety of information will help you coordinate projects, such as projecting street patterns, identifying park and recreation areas, and determining areas for industrial and residential growth.</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a:ln>
            <a:miter lim="800000"/>
            <a:headEnd/>
            <a:tailEnd/>
          </a:ln>
        </p:spPr>
        <p:txBody>
          <a:bodyPr/>
          <a:lstStyle/>
          <a:p>
            <a:fld id="{B0D52E67-FFE3-4ADC-A62D-AE8DA0531C6A}" type="slidenum">
              <a:rPr lang="en-US"/>
              <a:pPr/>
              <a:t>19</a:t>
            </a:fld>
            <a:endParaRPr lang="en-US"/>
          </a:p>
        </p:txBody>
      </p:sp>
      <p:sp>
        <p:nvSpPr>
          <p:cNvPr id="56323" name="Rectangle 2"/>
          <p:cNvSpPr>
            <a:spLocks noGrp="1" noRot="1" noChangeAspect="1" noChangeArrowheads="1" noTextEdit="1"/>
          </p:cNvSpPr>
          <p:nvPr>
            <p:ph type="sldImg"/>
          </p:nvPr>
        </p:nvSpPr>
        <p:spPr>
          <a:ln/>
        </p:spPr>
      </p:sp>
      <p:sp>
        <p:nvSpPr>
          <p:cNvPr id="56324" name="Rectangle 3"/>
          <p:cNvSpPr>
            <a:spLocks noGrp="1" noChangeArrowheads="1"/>
          </p:cNvSpPr>
          <p:nvPr>
            <p:ph type="body" idx="1"/>
          </p:nvPr>
        </p:nvSpPr>
        <p:spPr>
          <a:xfrm>
            <a:off x="914400" y="4343400"/>
            <a:ext cx="5029200" cy="4114800"/>
          </a:xfrm>
          <a:noFill/>
        </p:spPr>
        <p:txBody>
          <a:bodyPr/>
          <a:lstStyle/>
          <a:p>
            <a:pPr eaLnBrk="1" hangingPunct="1"/>
            <a:r>
              <a:rPr lang="en-US" b="1" i="1" smtClean="0">
                <a:latin typeface="Verdana" pitchFamily="34" charset="0"/>
                <a:ea typeface="ＭＳ Ｐゴシック" pitchFamily="34" charset="-128"/>
              </a:rPr>
              <a:t>&lt;No mouse clicks required on this slide.&gt;</a:t>
            </a:r>
          </a:p>
          <a:p>
            <a:pPr eaLnBrk="1" hangingPunct="1"/>
            <a:endParaRPr lang="en-US" smtClean="0">
              <a:latin typeface="Verdana" pitchFamily="34" charset="0"/>
              <a:ea typeface="ＭＳ Ｐゴシック" pitchFamily="34" charset="-128"/>
            </a:endParaRPr>
          </a:p>
          <a:p>
            <a:pPr eaLnBrk="1" hangingPunct="1"/>
            <a:r>
              <a:rPr lang="en-US" smtClean="0">
                <a:latin typeface="Verdana" pitchFamily="34" charset="0"/>
                <a:ea typeface="ＭＳ Ｐゴシック" pitchFamily="34" charset="-128"/>
              </a:rPr>
              <a:t>Water is essential to our lives, and as a water resources engineer, you will deal with issues concerning the quality and quantity of water. You will work to prevent floods, to supply water for cities, industry and irrigation, to treat wastewater, to protect beaches, or to manage and redirect rivers.</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a:ln>
            <a:miter lim="800000"/>
            <a:headEnd/>
            <a:tailEnd/>
          </a:ln>
        </p:spPr>
        <p:txBody>
          <a:bodyPr/>
          <a:lstStyle/>
          <a:p>
            <a:fld id="{C86E17A8-0D92-4EBB-AE07-6830DB4D584F}" type="slidenum">
              <a:rPr lang="en-US"/>
              <a:pPr/>
              <a:t>20</a:t>
            </a:fld>
            <a:endParaRPr lang="en-US"/>
          </a:p>
        </p:txBody>
      </p:sp>
      <p:sp>
        <p:nvSpPr>
          <p:cNvPr id="57347" name="Rectangle 2"/>
          <p:cNvSpPr>
            <a:spLocks noGrp="1" noRot="1" noChangeAspect="1" noChangeArrowheads="1" noTextEdit="1"/>
          </p:cNvSpPr>
          <p:nvPr>
            <p:ph type="sldImg"/>
          </p:nvPr>
        </p:nvSpPr>
        <p:spPr>
          <a:ln/>
        </p:spPr>
      </p:sp>
      <p:sp>
        <p:nvSpPr>
          <p:cNvPr id="141315" name="Rectangle 3"/>
          <p:cNvSpPr>
            <a:spLocks noGrp="1" noChangeArrowheads="1"/>
          </p:cNvSpPr>
          <p:nvPr>
            <p:ph type="body" idx="1"/>
          </p:nvPr>
        </p:nvSpPr>
        <p:spPr>
          <a:xfrm>
            <a:off x="914400" y="4343400"/>
            <a:ext cx="5029200" cy="4114800"/>
          </a:xfrm>
        </p:spPr>
        <p:txBody>
          <a:bodyPr/>
          <a:lstStyle/>
          <a:p>
            <a:pPr eaLnBrk="1" hangingPunct="1">
              <a:defRPr/>
            </a:pPr>
            <a:r>
              <a:rPr lang="en-US" b="1" i="1" smtClean="0">
                <a:latin typeface="Verdana" charset="0"/>
                <a:cs typeface="+mn-cs"/>
              </a:rPr>
              <a:t>&lt;Mouse clicks reveal photos.&gt;</a:t>
            </a:r>
          </a:p>
          <a:p>
            <a:pPr eaLnBrk="1" hangingPunct="1">
              <a:defRPr/>
            </a:pPr>
            <a:endParaRPr lang="en-US" smtClean="0">
              <a:latin typeface="Verdana" charset="0"/>
              <a:cs typeface="+mn-cs"/>
            </a:endParaRPr>
          </a:p>
          <a:p>
            <a:pPr eaLnBrk="1" hangingPunct="1">
              <a:defRPr/>
            </a:pPr>
            <a:r>
              <a:rPr lang="en-US" smtClean="0">
                <a:latin typeface="Verdana" charset="0"/>
                <a:cs typeface="+mn-cs"/>
              </a:rPr>
              <a:t>You might be involved in the design, construction, or maintenance of hydroelectric power facilities, canals, dams, pipelines, pumping stations, locks, or seaport facilities.</a:t>
            </a:r>
            <a:endParaRPr lang="en-US" smtClean="0">
              <a:cs typeface="+mn-cs"/>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noFill/>
          <a:ln>
            <a:miter lim="800000"/>
            <a:headEnd/>
            <a:tailEnd/>
          </a:ln>
        </p:spPr>
        <p:txBody>
          <a:bodyPr/>
          <a:lstStyle/>
          <a:p>
            <a:fld id="{2B78B746-01C7-47EF-98F7-51F6C6593784}" type="slidenum">
              <a:rPr lang="en-US"/>
              <a:pPr/>
              <a:t>21</a:t>
            </a:fld>
            <a:endParaRPr lang="en-US"/>
          </a:p>
        </p:txBody>
      </p:sp>
      <p:sp>
        <p:nvSpPr>
          <p:cNvPr id="58371" name="Rectangle 2"/>
          <p:cNvSpPr>
            <a:spLocks noGrp="1" noRot="1" noChangeAspect="1" noChangeArrowheads="1" noTextEdit="1"/>
          </p:cNvSpPr>
          <p:nvPr>
            <p:ph type="sldImg"/>
          </p:nvPr>
        </p:nvSpPr>
        <p:spPr>
          <a:ln/>
        </p:spPr>
      </p:sp>
      <p:sp>
        <p:nvSpPr>
          <p:cNvPr id="156675"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a:ln>
            <a:miter lim="800000"/>
            <a:headEnd/>
            <a:tailEnd/>
          </a:ln>
        </p:spPr>
        <p:txBody>
          <a:bodyPr/>
          <a:lstStyle/>
          <a:p>
            <a:fld id="{07466956-F2B9-4C1D-8352-764A1A883154}" type="slidenum">
              <a:rPr lang="en-US"/>
              <a:pPr/>
              <a:t>22</a:t>
            </a:fld>
            <a:endParaRPr lang="en-US"/>
          </a:p>
        </p:txBody>
      </p:sp>
      <p:sp>
        <p:nvSpPr>
          <p:cNvPr id="59395" name="Rectangle 2"/>
          <p:cNvSpPr>
            <a:spLocks noGrp="1" noRot="1" noChangeAspect="1" noChangeArrowheads="1" noTextEdit="1"/>
          </p:cNvSpPr>
          <p:nvPr>
            <p:ph type="sldImg"/>
          </p:nvPr>
        </p:nvSpPr>
        <p:spPr>
          <a:ln/>
        </p:spPr>
      </p:sp>
      <p:sp>
        <p:nvSpPr>
          <p:cNvPr id="59396" name="Rectangle 3"/>
          <p:cNvSpPr>
            <a:spLocks noGrp="1" noChangeArrowheads="1"/>
          </p:cNvSpPr>
          <p:nvPr>
            <p:ph type="body" idx="1"/>
          </p:nvPr>
        </p:nvSpPr>
        <p:spPr>
          <a:xfrm>
            <a:off x="914400" y="4343400"/>
            <a:ext cx="5029200" cy="4114800"/>
          </a:xfrm>
          <a:noFill/>
        </p:spPr>
        <p:txBody>
          <a:bodyPr/>
          <a:lstStyle/>
          <a:p>
            <a:pPr eaLnBrk="1" hangingPunct="1"/>
            <a:r>
              <a:rPr lang="en-US" b="1" i="1" smtClean="0">
                <a:latin typeface="Verdana" pitchFamily="34" charset="0"/>
                <a:ea typeface="ＭＳ Ｐゴシック" pitchFamily="34" charset="-128"/>
              </a:rPr>
              <a:t>&lt;No mouse clicks required on this slide.&gt;</a:t>
            </a:r>
          </a:p>
          <a:p>
            <a:pPr eaLnBrk="1" hangingPunct="1"/>
            <a:endParaRPr lang="en-US" b="1" i="1" smtClean="0">
              <a:latin typeface="Verdana" pitchFamily="34" charset="0"/>
              <a:ea typeface="ＭＳ Ｐゴシック" pitchFamily="34" charset="-128"/>
            </a:endParaRPr>
          </a:p>
          <a:p>
            <a:pPr eaLnBrk="1" hangingPunct="1"/>
            <a:r>
              <a:rPr lang="en-US" smtClean="0">
                <a:latin typeface="Verdana" pitchFamily="34" charset="0"/>
                <a:ea typeface="ＭＳ Ｐゴシック" pitchFamily="34" charset="-128"/>
              </a:rPr>
              <a:t>The skills of environmental engineers are becoming increasingly important as we attempt to protect the fragile resources of our planet. Environmental engineers translate physical, chemical, and biological processes into systems to destroy toxic substances, remove pollutants from water, reduce non-hazardous solid waste volumes, eliminate contaminants from the air, and develop groundwater supplies.</a:t>
            </a:r>
            <a:endParaRPr lang="en-US" smtClean="0">
              <a:latin typeface="Arial" pitchFamily="34" charset="0"/>
              <a:ea typeface="ＭＳ Ｐゴシック" pitchFamily="34" charset="-128"/>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a:ln>
            <a:miter lim="800000"/>
            <a:headEnd/>
            <a:tailEnd/>
          </a:ln>
        </p:spPr>
        <p:txBody>
          <a:bodyPr/>
          <a:lstStyle/>
          <a:p>
            <a:fld id="{9A8600B9-8615-4A18-AAC6-26D8D1FE7EA1}" type="slidenum">
              <a:rPr lang="en-US"/>
              <a:pPr/>
              <a:t>23</a:t>
            </a:fld>
            <a:endParaRPr lang="en-US"/>
          </a:p>
        </p:txBody>
      </p:sp>
      <p:sp>
        <p:nvSpPr>
          <p:cNvPr id="60419" name="Rectangle 2"/>
          <p:cNvSpPr>
            <a:spLocks noGrp="1" noRot="1" noChangeAspect="1" noChangeArrowheads="1" noTextEdit="1"/>
          </p:cNvSpPr>
          <p:nvPr>
            <p:ph type="sldImg"/>
          </p:nvPr>
        </p:nvSpPr>
        <p:spPr>
          <a:ln/>
        </p:spPr>
      </p:sp>
      <p:sp>
        <p:nvSpPr>
          <p:cNvPr id="137219" name="Rectangle 3"/>
          <p:cNvSpPr>
            <a:spLocks noGrp="1" noChangeArrowheads="1"/>
          </p:cNvSpPr>
          <p:nvPr>
            <p:ph type="body" idx="1"/>
          </p:nvPr>
        </p:nvSpPr>
        <p:spPr>
          <a:xfrm>
            <a:off x="914400" y="4343400"/>
            <a:ext cx="5029200" cy="4114800"/>
          </a:xfrm>
        </p:spPr>
        <p:txBody>
          <a:bodyPr/>
          <a:lstStyle/>
          <a:p>
            <a:pPr eaLnBrk="1" hangingPunct="1">
              <a:defRPr/>
            </a:pPr>
            <a:r>
              <a:rPr lang="en-US" b="1" i="1" smtClean="0">
                <a:latin typeface="Verdana" charset="0"/>
                <a:cs typeface="+mn-cs"/>
              </a:rPr>
              <a:t>&lt;No mouse clicks required on this slide.&gt;</a:t>
            </a:r>
          </a:p>
          <a:p>
            <a:pPr eaLnBrk="1" hangingPunct="1">
              <a:defRPr/>
            </a:pPr>
            <a:endParaRPr lang="en-US" smtClean="0">
              <a:latin typeface="Verdana" charset="0"/>
              <a:cs typeface="+mn-cs"/>
            </a:endParaRPr>
          </a:p>
          <a:p>
            <a:pPr eaLnBrk="1" hangingPunct="1">
              <a:defRPr/>
            </a:pPr>
            <a:r>
              <a:rPr lang="en-US" smtClean="0">
                <a:latin typeface="Verdana" charset="0"/>
                <a:cs typeface="+mn-cs"/>
              </a:rPr>
              <a:t>In this field, you might be called upon to resolve problems of providing safe drinking water, cleaning up sites contaminated with hazardous materials, cleaning up and preventing air pollution, treating wastewater, and managing solid wastes.</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a:ln>
            <a:miter lim="800000"/>
            <a:headEnd/>
            <a:tailEnd/>
          </a:ln>
        </p:spPr>
        <p:txBody>
          <a:bodyPr/>
          <a:lstStyle/>
          <a:p>
            <a:fld id="{2759F0B2-A8E5-4231-99F7-301FA66D52A9}" type="slidenum">
              <a:rPr lang="en-US"/>
              <a:pPr/>
              <a:t>24</a:t>
            </a:fld>
            <a:endParaRPr lang="en-US"/>
          </a:p>
        </p:txBody>
      </p:sp>
      <p:sp>
        <p:nvSpPr>
          <p:cNvPr id="61443" name="Rectangle 2"/>
          <p:cNvSpPr>
            <a:spLocks noGrp="1" noRot="1" noChangeAspect="1" noChangeArrowheads="1" noTextEdit="1"/>
          </p:cNvSpPr>
          <p:nvPr>
            <p:ph type="sldImg"/>
          </p:nvPr>
        </p:nvSpPr>
        <p:spPr>
          <a:ln/>
        </p:spPr>
      </p:sp>
      <p:sp>
        <p:nvSpPr>
          <p:cNvPr id="10243"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a:noFill/>
          <a:ln>
            <a:miter lim="800000"/>
            <a:headEnd/>
            <a:tailEnd/>
          </a:ln>
        </p:spPr>
        <p:txBody>
          <a:bodyPr/>
          <a:lstStyle/>
          <a:p>
            <a:fld id="{06554258-2E61-4E63-A881-7186FD34444D}" type="slidenum">
              <a:rPr lang="en-US"/>
              <a:pPr/>
              <a:t>25</a:t>
            </a:fld>
            <a:endParaRPr lang="en-US"/>
          </a:p>
        </p:txBody>
      </p:sp>
      <p:sp>
        <p:nvSpPr>
          <p:cNvPr id="62467" name="Rectangle 2"/>
          <p:cNvSpPr>
            <a:spLocks noGrp="1" noRot="1" noChangeAspect="1" noChangeArrowheads="1" noTextEdit="1"/>
          </p:cNvSpPr>
          <p:nvPr>
            <p:ph type="sldImg"/>
          </p:nvPr>
        </p:nvSpPr>
        <p:spPr>
          <a:ln/>
        </p:spPr>
      </p:sp>
      <p:sp>
        <p:nvSpPr>
          <p:cNvPr id="17411"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a:ln/>
        </p:spPr>
      </p:sp>
      <p:sp>
        <p:nvSpPr>
          <p:cNvPr id="28675" name="Notes Placeholder 2"/>
          <p:cNvSpPr>
            <a:spLocks noGrp="1"/>
          </p:cNvSpPr>
          <p:nvPr>
            <p:ph type="body" idx="1"/>
          </p:nvPr>
        </p:nvSpPr>
        <p:spPr>
          <a:ln/>
          <a:extLst>
            <a:ext uri="{909E8E84-426E-40dd-AFC4-6F175D3DCCD1}"/>
            <a:ext uri="{91240B29-F687-4f45-9708-019B960494DF}"/>
          </a:extLst>
        </p:spPr>
        <p:txBody>
          <a:bodyPr/>
          <a:lstStyle/>
          <a:p>
            <a:pPr eaLnBrk="1" hangingPunct="1">
              <a:defRPr/>
            </a:pPr>
            <a:endParaRPr lang="en-GB">
              <a:cs typeface="+mn-cs"/>
            </a:endParaRPr>
          </a:p>
        </p:txBody>
      </p:sp>
      <p:sp>
        <p:nvSpPr>
          <p:cNvPr id="45060" name="Slide Number Placeholder 3"/>
          <p:cNvSpPr>
            <a:spLocks noGrp="1"/>
          </p:cNvSpPr>
          <p:nvPr>
            <p:ph type="sldNum" sz="quarter" idx="5"/>
          </p:nvPr>
        </p:nvSpPr>
        <p:spPr>
          <a:noFill/>
          <a:ln>
            <a:miter lim="800000"/>
            <a:headEnd/>
            <a:tailEnd/>
          </a:ln>
        </p:spPr>
        <p:txBody>
          <a:bodyPr/>
          <a:lstStyle/>
          <a:p>
            <a:pPr eaLnBrk="0" hangingPunct="0"/>
            <a:fld id="{FF1798EB-DC2C-42E8-B208-EA9677E89926}" type="slidenum">
              <a:rPr lang="en-US"/>
              <a:pPr eaLnBrk="0" hangingPunct="0"/>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a:ln>
            <a:miter lim="800000"/>
            <a:headEnd/>
            <a:tailEnd/>
          </a:ln>
        </p:spPr>
        <p:txBody>
          <a:bodyPr/>
          <a:lstStyle/>
          <a:p>
            <a:fld id="{EB30AF67-E0C0-446E-B136-5E28C14039B9}" type="slidenum">
              <a:rPr lang="en-US"/>
              <a:pPr/>
              <a:t>26</a:t>
            </a:fld>
            <a:endParaRPr lang="en-US"/>
          </a:p>
        </p:txBody>
      </p:sp>
      <p:sp>
        <p:nvSpPr>
          <p:cNvPr id="63491" name="Rectangle 2"/>
          <p:cNvSpPr>
            <a:spLocks noGrp="1" noRot="1" noChangeAspect="1" noChangeArrowheads="1" noTextEdit="1"/>
          </p:cNvSpPr>
          <p:nvPr>
            <p:ph type="sldImg"/>
          </p:nvPr>
        </p:nvSpPr>
        <p:spPr>
          <a:ln/>
        </p:spPr>
      </p:sp>
      <p:sp>
        <p:nvSpPr>
          <p:cNvPr id="66563"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a:ln>
            <a:miter lim="800000"/>
            <a:headEnd/>
            <a:tailEnd/>
          </a:ln>
        </p:spPr>
        <p:txBody>
          <a:bodyPr/>
          <a:lstStyle/>
          <a:p>
            <a:fld id="{5D8F448A-94F9-4835-9B18-ED4F0E63EDE6}" type="slidenum">
              <a:rPr lang="en-US"/>
              <a:pPr/>
              <a:t>27</a:t>
            </a:fld>
            <a:endParaRPr lang="en-US"/>
          </a:p>
        </p:txBody>
      </p:sp>
      <p:sp>
        <p:nvSpPr>
          <p:cNvPr id="64515" name="Rectangle 2"/>
          <p:cNvSpPr>
            <a:spLocks noGrp="1" noRot="1" noChangeAspect="1" noChangeArrowheads="1" noTextEdit="1"/>
          </p:cNvSpPr>
          <p:nvPr>
            <p:ph type="sldImg"/>
          </p:nvPr>
        </p:nvSpPr>
        <p:spPr>
          <a:ln/>
        </p:spPr>
      </p:sp>
      <p:sp>
        <p:nvSpPr>
          <p:cNvPr id="64516" name="Rectangle 3"/>
          <p:cNvSpPr>
            <a:spLocks noGrp="1" noChangeArrowheads="1"/>
          </p:cNvSpPr>
          <p:nvPr>
            <p:ph type="body" idx="1"/>
          </p:nvPr>
        </p:nvSpPr>
        <p:spPr>
          <a:xfrm>
            <a:off x="914400" y="4343400"/>
            <a:ext cx="5029200" cy="4114800"/>
          </a:xfrm>
          <a:noFill/>
        </p:spPr>
        <p:txBody>
          <a:bodyPr/>
          <a:lstStyle/>
          <a:p>
            <a:pPr eaLnBrk="1" hangingPunct="1"/>
            <a:r>
              <a:rPr lang="en-US" b="1" i="1" smtClean="0">
                <a:latin typeface="Arial" pitchFamily="34" charset="0"/>
                <a:ea typeface="ＭＳ Ｐゴシック" pitchFamily="34" charset="-128"/>
              </a:rPr>
              <a:t>&lt;Click on the image to start the short film.&gt;</a:t>
            </a:r>
          </a:p>
          <a:p>
            <a:pPr eaLnBrk="1" hangingPunct="1"/>
            <a:endParaRPr lang="en-US" smtClean="0">
              <a:latin typeface="Arial" pitchFamily="34" charset="0"/>
              <a:ea typeface="ＭＳ Ｐゴシック" pitchFamily="34" charset="-128"/>
            </a:endParaRPr>
          </a:p>
          <a:p>
            <a:pPr eaLnBrk="1" hangingPunct="1"/>
            <a:r>
              <a:rPr lang="en-US" smtClean="0">
                <a:latin typeface="Arial" pitchFamily="34" charset="0"/>
                <a:ea typeface="ＭＳ Ｐゴシック" pitchFamily="34" charset="-128"/>
              </a:rPr>
              <a:t>Quick facts about the Tacoma Narrows Bridge collapse:</a:t>
            </a:r>
          </a:p>
          <a:p>
            <a:pPr eaLnBrk="1" hangingPunct="1"/>
            <a:r>
              <a:rPr lang="en-US" smtClean="0">
                <a:latin typeface="Arial" pitchFamily="34" charset="0"/>
                <a:ea typeface="ＭＳ Ｐゴシック" pitchFamily="34" charset="-128"/>
              </a:rPr>
              <a:t>Collapsed on Nov. 7, 1940</a:t>
            </a:r>
          </a:p>
          <a:p>
            <a:pPr eaLnBrk="1" hangingPunct="1"/>
            <a:r>
              <a:rPr lang="en-US" smtClean="0">
                <a:latin typeface="Arial" pitchFamily="34" charset="0"/>
                <a:ea typeface="ＭＳ Ｐゴシック" pitchFamily="34" charset="-128"/>
              </a:rPr>
              <a:t>Nicknamed </a:t>
            </a:r>
            <a:r>
              <a:rPr lang="ja-JP" altLang="en-US" smtClean="0">
                <a:latin typeface="Arial" pitchFamily="34" charset="0"/>
                <a:ea typeface="ＭＳ Ｐゴシック" pitchFamily="34" charset="-128"/>
              </a:rPr>
              <a:t>“</a:t>
            </a:r>
            <a:r>
              <a:rPr lang="en-US" altLang="ja-JP" smtClean="0">
                <a:latin typeface="Arial" pitchFamily="34" charset="0"/>
                <a:ea typeface="ＭＳ Ｐゴシック" pitchFamily="34" charset="-128"/>
              </a:rPr>
              <a:t>Galloping Gertie</a:t>
            </a:r>
            <a:r>
              <a:rPr lang="ja-JP" altLang="en-US" smtClean="0">
                <a:latin typeface="Arial" pitchFamily="34" charset="0"/>
                <a:ea typeface="ＭＳ Ｐゴシック" pitchFamily="34" charset="-128"/>
              </a:rPr>
              <a:t>”</a:t>
            </a:r>
            <a:r>
              <a:rPr lang="en-US" altLang="ja-JP" smtClean="0">
                <a:latin typeface="Arial" pitchFamily="34" charset="0"/>
                <a:ea typeface="ＭＳ Ｐゴシック" pitchFamily="34" charset="-128"/>
              </a:rPr>
              <a:t> by locals</a:t>
            </a:r>
          </a:p>
          <a:p>
            <a:pPr eaLnBrk="1" hangingPunct="1"/>
            <a:r>
              <a:rPr lang="en-US" smtClean="0">
                <a:latin typeface="Arial" pitchFamily="34" charset="0"/>
                <a:ea typeface="ＭＳ Ｐゴシック" pitchFamily="34" charset="-128"/>
              </a:rPr>
              <a:t>Aerodynamic forces caused the deck to move up and down (it acted like an airplane wing)</a:t>
            </a:r>
          </a:p>
          <a:p>
            <a:pPr eaLnBrk="1" hangingPunct="1"/>
            <a:r>
              <a:rPr lang="en-US" smtClean="0">
                <a:latin typeface="Arial" pitchFamily="34" charset="0"/>
                <a:ea typeface="ＭＳ Ｐゴシック" pitchFamily="34" charset="-128"/>
              </a:rPr>
              <a:t>The undulations were an attraction (sometimes 3-5 feet)</a:t>
            </a:r>
          </a:p>
          <a:p>
            <a:pPr eaLnBrk="1" hangingPunct="1"/>
            <a:r>
              <a:rPr lang="en-US" smtClean="0">
                <a:latin typeface="Arial" pitchFamily="34" charset="0"/>
                <a:ea typeface="ＭＳ Ｐゴシック" pitchFamily="34" charset="-128"/>
              </a:rPr>
              <a:t>The bridge was closed about an hour before the collapse (no one died during the collapse)</a:t>
            </a:r>
          </a:p>
          <a:p>
            <a:pPr eaLnBrk="1" hangingPunct="1"/>
            <a:r>
              <a:rPr lang="en-US" smtClean="0">
                <a:latin typeface="Arial" pitchFamily="34" charset="0"/>
                <a:ea typeface="ＭＳ Ｐゴシック" pitchFamily="34" charset="-128"/>
              </a:rPr>
              <a:t>Engineers </a:t>
            </a:r>
            <a:r>
              <a:rPr lang="en-US" u="sng" smtClean="0">
                <a:latin typeface="Arial" pitchFamily="34" charset="0"/>
                <a:ea typeface="ＭＳ Ｐゴシック" pitchFamily="34" charset="-128"/>
              </a:rPr>
              <a:t>at the time</a:t>
            </a:r>
            <a:r>
              <a:rPr lang="en-US" smtClean="0">
                <a:latin typeface="Arial" pitchFamily="34" charset="0"/>
                <a:ea typeface="ＭＳ Ｐゴシック" pitchFamily="34" charset="-128"/>
              </a:rPr>
              <a:t> did not understand all of the forces that acted on the bridge.</a:t>
            </a:r>
          </a:p>
          <a:p>
            <a:pPr eaLnBrk="1" hangingPunct="1"/>
            <a:endParaRPr lang="en-US" smtClean="0">
              <a:latin typeface="Arial" pitchFamily="34" charset="0"/>
              <a:ea typeface="ＭＳ Ｐゴシック" pitchFamily="34" charset="-128"/>
            </a:endParaRPr>
          </a:p>
          <a:p>
            <a:pPr eaLnBrk="1" hangingPunct="1"/>
            <a:r>
              <a:rPr lang="en-US" smtClean="0">
                <a:latin typeface="Arial" pitchFamily="34" charset="0"/>
                <a:ea typeface="ＭＳ Ｐゴシック" pitchFamily="34" charset="-128"/>
              </a:rPr>
              <a:t>This slide may likely bring up questions about the WTC disaster.  It is important to note that the exact cause of what caused the buildings to fail has not been determined yet.  Many experts, including civil engineers, are attempting to determine that now.  While not official, the commonly held theory is that the crash of the jets themselves did not cause the towers to collapse.  Rather, the intense heat from burning jet fuel caused a weakening in the upper structure.  This weakening then caused the top floors to collapse onto the lower floors, thereby causing the entire structure to fall.  It has been noted in various sources that the towers were designed to withstand the impact of a Boeing 707 (the largest commercial jetliner at the time).  Just as with the Tacoma Narrows bridge collapse, engineers will learn from this disaster and likely make changes to future building designs.</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a:ln>
            <a:miter lim="800000"/>
            <a:headEnd/>
            <a:tailEnd/>
          </a:ln>
        </p:spPr>
        <p:txBody>
          <a:bodyPr/>
          <a:lstStyle/>
          <a:p>
            <a:pPr eaLnBrk="0" hangingPunct="0"/>
            <a:fld id="{746AF5FF-5721-49B9-9EC3-4596FA9D25D9}" type="slidenum">
              <a:rPr lang="en-US"/>
              <a:pPr eaLnBrk="0" hangingPunct="0"/>
              <a:t>28</a:t>
            </a:fld>
            <a:endParaRPr lang="en-US"/>
          </a:p>
        </p:txBody>
      </p:sp>
      <p:sp>
        <p:nvSpPr>
          <p:cNvPr id="65539" name="Rectangle 2"/>
          <p:cNvSpPr>
            <a:spLocks noGrp="1" noRot="1" noChangeAspect="1" noChangeArrowheads="1" noTextEdit="1"/>
          </p:cNvSpPr>
          <p:nvPr>
            <p:ph type="sldImg"/>
          </p:nvPr>
        </p:nvSpPr>
        <p:spPr>
          <a:ln/>
        </p:spPr>
      </p:sp>
      <p:sp>
        <p:nvSpPr>
          <p:cNvPr id="31748" name="Rectangle 3"/>
          <p:cNvSpPr>
            <a:spLocks noGrp="1" noChangeArrowheads="1"/>
          </p:cNvSpPr>
          <p:nvPr>
            <p:ph type="body" idx="1"/>
          </p:nvPr>
        </p:nvSpPr>
        <p:spPr>
          <a:ln/>
          <a:extLst>
            <a:ext uri="{909E8E84-426E-40dd-AFC4-6F175D3DCCD1}"/>
            <a:ext uri="{91240B29-F687-4f45-9708-019B960494DF}"/>
          </a:extLst>
        </p:spPr>
        <p:txBody>
          <a:bodyPr/>
          <a:lstStyle/>
          <a:p>
            <a:pPr eaLnBrk="1" hangingPunct="1">
              <a:defRPr/>
            </a:pPr>
            <a:endParaRPr lang="en-US">
              <a:cs typeface="+mn-cs"/>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a:ln>
            <a:miter lim="800000"/>
            <a:headEnd/>
            <a:tailEnd/>
          </a:ln>
        </p:spPr>
        <p:txBody>
          <a:bodyPr/>
          <a:lstStyle/>
          <a:p>
            <a:fld id="{DB23B085-E6B1-4D01-A386-BE722BA03E9A}" type="slidenum">
              <a:rPr lang="en-US"/>
              <a:pPr/>
              <a:t>30</a:t>
            </a:fld>
            <a:endParaRPr lang="en-US"/>
          </a:p>
        </p:txBody>
      </p:sp>
      <p:sp>
        <p:nvSpPr>
          <p:cNvPr id="66563" name="Rectangle 2"/>
          <p:cNvSpPr>
            <a:spLocks noRot="1" noChangeArrowheads="1" noTextEdit="1"/>
          </p:cNvSpPr>
          <p:nvPr>
            <p:ph type="sldImg"/>
          </p:nvPr>
        </p:nvSpPr>
        <p:spPr>
          <a:ln/>
        </p:spPr>
      </p:sp>
      <p:sp>
        <p:nvSpPr>
          <p:cNvPr id="66564" name="Rectangle 3"/>
          <p:cNvSpPr>
            <a:spLocks noGrp="1" noChangeArrowheads="1"/>
          </p:cNvSpPr>
          <p:nvPr>
            <p:ph type="body" idx="1"/>
          </p:nvPr>
        </p:nvSpPr>
        <p:spPr>
          <a:xfrm>
            <a:off x="914400" y="4343400"/>
            <a:ext cx="5029200" cy="4114800"/>
          </a:xfrm>
          <a:noFill/>
        </p:spPr>
        <p:txBody>
          <a:bodyPr/>
          <a:lstStyle/>
          <a:p>
            <a:r>
              <a:rPr lang="en-US" b="1" i="1" smtClean="0">
                <a:latin typeface="Verdana" pitchFamily="34" charset="0"/>
                <a:ea typeface="ＭＳ Ｐゴシック" pitchFamily="34" charset="-128"/>
              </a:rPr>
              <a:t>&lt;No mouse clicks required on this slide.&gt;</a:t>
            </a:r>
          </a:p>
          <a:p>
            <a:endParaRPr lang="en-US" smtClean="0">
              <a:latin typeface="Arial" pitchFamily="34" charset="0"/>
              <a:ea typeface="ＭＳ Ｐゴシック" pitchFamily="34" charset="-128"/>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a:ln>
            <a:miter lim="800000"/>
            <a:headEnd/>
            <a:tailEnd/>
          </a:ln>
        </p:spPr>
        <p:txBody>
          <a:bodyPr/>
          <a:lstStyle/>
          <a:p>
            <a:fld id="{AAE5FCFA-1C03-4C2B-8205-7D37FA5E0A26}" type="slidenum">
              <a:rPr lang="en-US"/>
              <a:pPr/>
              <a:t>31</a:t>
            </a:fld>
            <a:endParaRPr lang="en-US"/>
          </a:p>
        </p:txBody>
      </p:sp>
      <p:sp>
        <p:nvSpPr>
          <p:cNvPr id="67587" name="Rectangle 2"/>
          <p:cNvSpPr>
            <a:spLocks noRot="1" noChangeArrowheads="1" noTextEdit="1"/>
          </p:cNvSpPr>
          <p:nvPr>
            <p:ph type="sldImg"/>
          </p:nvPr>
        </p:nvSpPr>
        <p:spPr>
          <a:ln/>
        </p:spPr>
      </p:sp>
      <p:sp>
        <p:nvSpPr>
          <p:cNvPr id="67588" name="Rectangle 3"/>
          <p:cNvSpPr>
            <a:spLocks noGrp="1" noChangeArrowheads="1"/>
          </p:cNvSpPr>
          <p:nvPr>
            <p:ph type="body" idx="1"/>
          </p:nvPr>
        </p:nvSpPr>
        <p:spPr>
          <a:noFill/>
        </p:spPr>
        <p:txBody>
          <a:bodyPr/>
          <a:lstStyle/>
          <a:p>
            <a:endParaRPr lang="en-US" smtClean="0">
              <a:latin typeface="Arial" pitchFamily="34" charset="0"/>
              <a:ea typeface="ＭＳ Ｐゴシック" pitchFamily="34" charset="-128"/>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a:ln>
            <a:miter lim="800000"/>
            <a:headEnd/>
            <a:tailEnd/>
          </a:ln>
        </p:spPr>
        <p:txBody>
          <a:bodyPr/>
          <a:lstStyle/>
          <a:p>
            <a:fld id="{15B020BC-A4AC-4E5D-A1CD-64B32B1FF8F6}" type="slidenum">
              <a:rPr lang="en-US"/>
              <a:pPr/>
              <a:t>32</a:t>
            </a:fld>
            <a:endParaRPr lang="en-US"/>
          </a:p>
        </p:txBody>
      </p:sp>
      <p:sp>
        <p:nvSpPr>
          <p:cNvPr id="68611" name="Rectangle 2"/>
          <p:cNvSpPr>
            <a:spLocks noRot="1" noChangeArrowheads="1" noTextEdit="1"/>
          </p:cNvSpPr>
          <p:nvPr>
            <p:ph type="sldImg"/>
          </p:nvPr>
        </p:nvSpPr>
        <p:spPr>
          <a:ln/>
        </p:spPr>
      </p:sp>
      <p:sp>
        <p:nvSpPr>
          <p:cNvPr id="68612" name="Rectangle 3"/>
          <p:cNvSpPr>
            <a:spLocks noGrp="1" noChangeArrowheads="1"/>
          </p:cNvSpPr>
          <p:nvPr>
            <p:ph type="body" idx="1"/>
          </p:nvPr>
        </p:nvSpPr>
        <p:spPr>
          <a:noFill/>
        </p:spPr>
        <p:txBody>
          <a:bodyPr/>
          <a:lstStyle/>
          <a:p>
            <a:endParaRPr lang="en-US" smtClean="0">
              <a:latin typeface="Arial" pitchFamily="34" charset="0"/>
              <a:ea typeface="ＭＳ Ｐゴシック" pitchFamily="34" charset="-128"/>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a:ln>
            <a:miter lim="800000"/>
            <a:headEnd/>
            <a:tailEnd/>
          </a:ln>
        </p:spPr>
        <p:txBody>
          <a:bodyPr/>
          <a:lstStyle/>
          <a:p>
            <a:fld id="{49CA1BD9-6E30-4A9D-9364-815468CC9A75}" type="slidenum">
              <a:rPr lang="en-US"/>
              <a:pPr/>
              <a:t>33</a:t>
            </a:fld>
            <a:endParaRPr lang="en-US"/>
          </a:p>
        </p:txBody>
      </p:sp>
      <p:sp>
        <p:nvSpPr>
          <p:cNvPr id="69635" name="Rectangle 2"/>
          <p:cNvSpPr>
            <a:spLocks noRot="1" noChangeArrowheads="1" noTextEdit="1"/>
          </p:cNvSpPr>
          <p:nvPr>
            <p:ph type="sldImg"/>
          </p:nvPr>
        </p:nvSpPr>
        <p:spPr>
          <a:ln/>
        </p:spPr>
      </p:sp>
      <p:sp>
        <p:nvSpPr>
          <p:cNvPr id="69636" name="Rectangle 3"/>
          <p:cNvSpPr>
            <a:spLocks noGrp="1" noChangeArrowheads="1"/>
          </p:cNvSpPr>
          <p:nvPr>
            <p:ph type="body" idx="1"/>
          </p:nvPr>
        </p:nvSpPr>
        <p:spPr>
          <a:xfrm>
            <a:off x="914400" y="4343400"/>
            <a:ext cx="5029200" cy="4114800"/>
          </a:xfrm>
          <a:noFill/>
        </p:spPr>
        <p:txBody>
          <a:bodyPr/>
          <a:lstStyle/>
          <a:p>
            <a:r>
              <a:rPr lang="en-US" b="1" i="1" smtClean="0">
                <a:latin typeface="Verdana" pitchFamily="34" charset="0"/>
                <a:ea typeface="ＭＳ Ｐゴシック" pitchFamily="34" charset="-128"/>
              </a:rPr>
              <a:t>&lt;No mouse clicks required on this slide.&gt;</a:t>
            </a:r>
          </a:p>
          <a:p>
            <a:endParaRPr lang="en-US" smtClean="0">
              <a:latin typeface="Arial" pitchFamily="34" charset="0"/>
              <a:ea typeface="ＭＳ Ｐゴシック" pitchFamily="34" charset="-128"/>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a:ln>
            <a:miter lim="800000"/>
            <a:headEnd/>
            <a:tailEnd/>
          </a:ln>
        </p:spPr>
        <p:txBody>
          <a:bodyPr/>
          <a:lstStyle/>
          <a:p>
            <a:fld id="{60897D5B-938B-4457-87FB-5B123ACDCE20}" type="slidenum">
              <a:rPr lang="en-US"/>
              <a:pPr/>
              <a:t>34</a:t>
            </a:fld>
            <a:endParaRPr lang="en-US"/>
          </a:p>
        </p:txBody>
      </p:sp>
      <p:sp>
        <p:nvSpPr>
          <p:cNvPr id="70659" name="Rectangle 2"/>
          <p:cNvSpPr>
            <a:spLocks noRot="1" noChangeArrowheads="1" noTextEdit="1"/>
          </p:cNvSpPr>
          <p:nvPr>
            <p:ph type="sldImg"/>
          </p:nvPr>
        </p:nvSpPr>
        <p:spPr>
          <a:ln/>
        </p:spPr>
      </p:sp>
      <p:sp>
        <p:nvSpPr>
          <p:cNvPr id="70660" name="Rectangle 3"/>
          <p:cNvSpPr>
            <a:spLocks noGrp="1" noChangeArrowheads="1"/>
          </p:cNvSpPr>
          <p:nvPr>
            <p:ph type="body" idx="1"/>
          </p:nvPr>
        </p:nvSpPr>
        <p:spPr>
          <a:xfrm>
            <a:off x="914400" y="4343400"/>
            <a:ext cx="5029200" cy="4114800"/>
          </a:xfrm>
          <a:noFill/>
        </p:spPr>
        <p:txBody>
          <a:bodyPr/>
          <a:lstStyle/>
          <a:p>
            <a:r>
              <a:rPr lang="en-US" b="1" i="1" smtClean="0">
                <a:latin typeface="Verdana" pitchFamily="34" charset="0"/>
                <a:ea typeface="ＭＳ Ｐゴシック" pitchFamily="34" charset="-128"/>
              </a:rPr>
              <a:t>&lt;No mouse clicks required on this slide.&gt;</a:t>
            </a:r>
          </a:p>
          <a:p>
            <a:endParaRPr lang="en-US" smtClean="0">
              <a:latin typeface="Arial" pitchFamily="34" charset="0"/>
              <a:ea typeface="ＭＳ Ｐゴシック" pitchFamily="34" charset="-128"/>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a:ln>
            <a:miter lim="800000"/>
            <a:headEnd/>
            <a:tailEnd/>
          </a:ln>
        </p:spPr>
        <p:txBody>
          <a:bodyPr/>
          <a:lstStyle/>
          <a:p>
            <a:fld id="{FA612CB5-1686-4A4F-B3E9-C8F73D53ADCB}" type="slidenum">
              <a:rPr lang="en-US"/>
              <a:pPr/>
              <a:t>36</a:t>
            </a:fld>
            <a:endParaRPr lang="en-US"/>
          </a:p>
        </p:txBody>
      </p:sp>
      <p:sp>
        <p:nvSpPr>
          <p:cNvPr id="71683" name="Rectangle 2"/>
          <p:cNvSpPr>
            <a:spLocks noRot="1" noChangeArrowheads="1" noTextEdit="1"/>
          </p:cNvSpPr>
          <p:nvPr>
            <p:ph type="sldImg"/>
          </p:nvPr>
        </p:nvSpPr>
        <p:spPr>
          <a:ln/>
        </p:spPr>
      </p:sp>
      <p:sp>
        <p:nvSpPr>
          <p:cNvPr id="71684" name="Rectangle 3"/>
          <p:cNvSpPr>
            <a:spLocks noGrp="1" noChangeArrowheads="1"/>
          </p:cNvSpPr>
          <p:nvPr>
            <p:ph type="body" idx="1"/>
          </p:nvPr>
        </p:nvSpPr>
        <p:spPr>
          <a:noFill/>
        </p:spPr>
        <p:txBody>
          <a:bodyPr/>
          <a:lstStyle/>
          <a:p>
            <a:endParaRPr lang="en-US" smtClean="0">
              <a:latin typeface="Arial" pitchFamily="34" charset="0"/>
              <a:ea typeface="ＭＳ Ｐゴシック" pitchFamily="34" charset="-128"/>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a:noFill/>
          <a:ln>
            <a:miter lim="800000"/>
            <a:headEnd/>
            <a:tailEnd/>
          </a:ln>
        </p:spPr>
        <p:txBody>
          <a:bodyPr/>
          <a:lstStyle/>
          <a:p>
            <a:pPr eaLnBrk="0" hangingPunct="0"/>
            <a:fld id="{5B6D6358-A323-46C7-B911-A3700619CA93}" type="slidenum">
              <a:rPr lang="en-US"/>
              <a:pPr eaLnBrk="0" hangingPunct="0"/>
              <a:t>38</a:t>
            </a:fld>
            <a:endParaRPr lang="en-US"/>
          </a:p>
        </p:txBody>
      </p:sp>
      <p:sp>
        <p:nvSpPr>
          <p:cNvPr id="72707" name="Rectangle 2"/>
          <p:cNvSpPr>
            <a:spLocks noGrp="1" noRot="1" noChangeAspect="1" noChangeArrowheads="1" noTextEdit="1"/>
          </p:cNvSpPr>
          <p:nvPr>
            <p:ph type="sldImg"/>
          </p:nvPr>
        </p:nvSpPr>
        <p:spPr>
          <a:ln/>
        </p:spPr>
      </p:sp>
      <p:sp>
        <p:nvSpPr>
          <p:cNvPr id="35844" name="Rectangle 3"/>
          <p:cNvSpPr>
            <a:spLocks noGrp="1" noChangeArrowheads="1"/>
          </p:cNvSpPr>
          <p:nvPr>
            <p:ph type="body" idx="1"/>
          </p:nvPr>
        </p:nvSpPr>
        <p:spPr>
          <a:ln/>
          <a:extLst>
            <a:ext uri="{909E8E84-426E-40dd-AFC4-6F175D3DCCD1}"/>
            <a:ext uri="{91240B29-F687-4f45-9708-019B960494DF}"/>
          </a:extLst>
        </p:spPr>
        <p:txBody>
          <a:bodyPr/>
          <a:lstStyle/>
          <a:p>
            <a:pPr eaLnBrk="1" hangingPunct="1">
              <a:defRPr/>
            </a:pPr>
            <a:endParaRPr lang="en-US">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a:ln>
            <a:miter lim="800000"/>
            <a:headEnd/>
            <a:tailEnd/>
          </a:ln>
        </p:spPr>
        <p:txBody>
          <a:bodyPr/>
          <a:lstStyle/>
          <a:p>
            <a:pPr eaLnBrk="0" hangingPunct="0"/>
            <a:fld id="{066E391E-E618-4A61-B27D-6885EF50CC8E}" type="slidenum">
              <a:rPr lang="en-US"/>
              <a:pPr eaLnBrk="0" hangingPunct="0"/>
              <a:t>3</a:t>
            </a:fld>
            <a:endParaRPr lang="en-US"/>
          </a:p>
        </p:txBody>
      </p:sp>
      <p:sp>
        <p:nvSpPr>
          <p:cNvPr id="46083" name="Rectangle 2"/>
          <p:cNvSpPr>
            <a:spLocks noGrp="1" noRot="1" noChangeAspect="1" noChangeArrowheads="1" noTextEdit="1"/>
          </p:cNvSpPr>
          <p:nvPr>
            <p:ph type="sldImg"/>
          </p:nvPr>
        </p:nvSpPr>
        <p:spPr>
          <a:ln/>
        </p:spPr>
      </p:sp>
      <p:sp>
        <p:nvSpPr>
          <p:cNvPr id="29700" name="Rectangle 3"/>
          <p:cNvSpPr>
            <a:spLocks noGrp="1" noChangeArrowheads="1"/>
          </p:cNvSpPr>
          <p:nvPr>
            <p:ph type="body" idx="1"/>
          </p:nvPr>
        </p:nvSpPr>
        <p:spPr>
          <a:ln/>
          <a:extLst>
            <a:ext uri="{909E8E84-426E-40dd-AFC4-6F175D3DCCD1}"/>
            <a:ext uri="{91240B29-F687-4f45-9708-019B960494DF}"/>
          </a:extLst>
        </p:spPr>
        <p:txBody>
          <a:bodyPr/>
          <a:lstStyle/>
          <a:p>
            <a:pPr eaLnBrk="1" hangingPunct="1">
              <a:defRPr/>
            </a:pPr>
            <a:endParaRPr lang="en-US">
              <a:cs typeface="+mn-cs"/>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noFill/>
          <a:ln>
            <a:miter lim="800000"/>
            <a:headEnd/>
            <a:tailEnd/>
          </a:ln>
        </p:spPr>
        <p:txBody>
          <a:bodyPr/>
          <a:lstStyle/>
          <a:p>
            <a:pPr eaLnBrk="0" hangingPunct="0"/>
            <a:fld id="{D74BB6A1-8AE0-462D-B491-4538EC2B9496}" type="slidenum">
              <a:rPr lang="en-US"/>
              <a:pPr eaLnBrk="0" hangingPunct="0"/>
              <a:t>40</a:t>
            </a:fld>
            <a:endParaRPr lang="en-US"/>
          </a:p>
        </p:txBody>
      </p:sp>
      <p:sp>
        <p:nvSpPr>
          <p:cNvPr id="73731" name="Rectangle 2"/>
          <p:cNvSpPr>
            <a:spLocks noGrp="1" noRot="1" noChangeAspect="1" noChangeArrowheads="1" noTextEdit="1"/>
          </p:cNvSpPr>
          <p:nvPr>
            <p:ph type="sldImg"/>
          </p:nvPr>
        </p:nvSpPr>
        <p:spPr>
          <a:ln/>
        </p:spPr>
      </p:sp>
      <p:sp>
        <p:nvSpPr>
          <p:cNvPr id="37892" name="Rectangle 3"/>
          <p:cNvSpPr>
            <a:spLocks noGrp="1" noChangeArrowheads="1"/>
          </p:cNvSpPr>
          <p:nvPr>
            <p:ph type="body" idx="1"/>
          </p:nvPr>
        </p:nvSpPr>
        <p:spPr>
          <a:ln/>
          <a:extLst>
            <a:ext uri="{909E8E84-426E-40dd-AFC4-6F175D3DCCD1}"/>
            <a:ext uri="{91240B29-F687-4f45-9708-019B960494DF}"/>
          </a:extLst>
        </p:spPr>
        <p:txBody>
          <a:bodyPr/>
          <a:lstStyle/>
          <a:p>
            <a:pPr eaLnBrk="1" hangingPunct="1">
              <a:defRPr/>
            </a:pPr>
            <a:endParaRPr lang="en-US">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a:ln>
            <a:miter lim="800000"/>
            <a:headEnd/>
            <a:tailEnd/>
          </a:ln>
        </p:spPr>
        <p:txBody>
          <a:bodyPr/>
          <a:lstStyle/>
          <a:p>
            <a:fld id="{396E575E-EF79-47F2-8FE5-6827DD36D729}" type="slidenum">
              <a:rPr lang="en-US"/>
              <a:pPr/>
              <a:t>10</a:t>
            </a:fld>
            <a:endParaRPr lang="en-US"/>
          </a:p>
        </p:txBody>
      </p:sp>
      <p:sp>
        <p:nvSpPr>
          <p:cNvPr id="47107" name="Rectangle 2"/>
          <p:cNvSpPr>
            <a:spLocks noGrp="1" noRot="1" noChangeAspect="1" noChangeArrowheads="1" noTextEdit="1"/>
          </p:cNvSpPr>
          <p:nvPr>
            <p:ph type="sldImg"/>
          </p:nvPr>
        </p:nvSpPr>
        <p:spPr>
          <a:ln/>
        </p:spPr>
      </p:sp>
      <p:sp>
        <p:nvSpPr>
          <p:cNvPr id="8195"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a:ln>
            <a:miter lim="800000"/>
            <a:headEnd/>
            <a:tailEnd/>
          </a:ln>
        </p:spPr>
        <p:txBody>
          <a:bodyPr/>
          <a:lstStyle/>
          <a:p>
            <a:fld id="{9DBE9B08-7321-4B31-953E-0DAE61FD71A6}" type="slidenum">
              <a:rPr lang="en-US"/>
              <a:pPr/>
              <a:t>11</a:t>
            </a:fld>
            <a:endParaRPr lang="en-US"/>
          </a:p>
        </p:txBody>
      </p:sp>
      <p:sp>
        <p:nvSpPr>
          <p:cNvPr id="48131" name="Rectangle 2"/>
          <p:cNvSpPr>
            <a:spLocks noGrp="1" noRot="1" noChangeAspect="1" noChangeArrowheads="1" noTextEdit="1"/>
          </p:cNvSpPr>
          <p:nvPr>
            <p:ph type="sldImg"/>
          </p:nvPr>
        </p:nvSpPr>
        <p:spPr>
          <a:ln/>
        </p:spPr>
      </p:sp>
      <p:sp>
        <p:nvSpPr>
          <p:cNvPr id="48132" name="Rectangle 3"/>
          <p:cNvSpPr>
            <a:spLocks noGrp="1" noChangeArrowheads="1"/>
          </p:cNvSpPr>
          <p:nvPr>
            <p:ph type="body" idx="1"/>
          </p:nvPr>
        </p:nvSpPr>
        <p:spPr>
          <a:xfrm>
            <a:off x="914400" y="4343400"/>
            <a:ext cx="5029200" cy="4114800"/>
          </a:xfrm>
          <a:noFill/>
        </p:spPr>
        <p:txBody>
          <a:bodyPr/>
          <a:lstStyle/>
          <a:p>
            <a:pPr eaLnBrk="1" hangingPunct="1"/>
            <a:r>
              <a:rPr lang="en-US" b="1" i="1" smtClean="0">
                <a:latin typeface="Verdana" pitchFamily="34" charset="0"/>
                <a:ea typeface="ＭＳ Ｐゴシック" pitchFamily="34" charset="-128"/>
              </a:rPr>
              <a:t>&lt;No mouse clicks required on this slide.&gt;</a:t>
            </a:r>
          </a:p>
          <a:p>
            <a:pPr eaLnBrk="1" hangingPunct="1"/>
            <a:endParaRPr lang="en-US" smtClean="0">
              <a:latin typeface="Verdana" pitchFamily="34" charset="0"/>
              <a:ea typeface="ＭＳ Ｐゴシック" pitchFamily="34" charset="-128"/>
            </a:endParaRPr>
          </a:p>
          <a:p>
            <a:pPr eaLnBrk="1" hangingPunct="1"/>
            <a:r>
              <a:rPr lang="en-US" smtClean="0">
                <a:latin typeface="Verdana" pitchFamily="34" charset="0"/>
                <a:ea typeface="ＭＳ Ｐゴシック" pitchFamily="34" charset="-128"/>
              </a:rPr>
              <a:t>As a structural engineer, you will face the challenge of analyzing and designing structures to ensure that they safely perform their purpose. They must support their own weight and resist dynamic environmental loads such as hurricanes, earthquakes, blizzards, and floods.</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a:ln>
            <a:miter lim="800000"/>
            <a:headEnd/>
            <a:tailEnd/>
          </a:ln>
        </p:spPr>
        <p:txBody>
          <a:bodyPr/>
          <a:lstStyle/>
          <a:p>
            <a:fld id="{53F30152-7533-46A4-B2F4-6F04EBD3C90C}" type="slidenum">
              <a:rPr lang="en-US"/>
              <a:pPr/>
              <a:t>12</a:t>
            </a:fld>
            <a:endParaRPr lang="en-US"/>
          </a:p>
        </p:txBody>
      </p:sp>
      <p:sp>
        <p:nvSpPr>
          <p:cNvPr id="49155" name="Rectangle 2"/>
          <p:cNvSpPr>
            <a:spLocks noGrp="1" noRot="1" noChangeAspect="1" noChangeArrowheads="1" noTextEdit="1"/>
          </p:cNvSpPr>
          <p:nvPr>
            <p:ph type="sldImg"/>
          </p:nvPr>
        </p:nvSpPr>
        <p:spPr>
          <a:ln/>
        </p:spPr>
      </p:sp>
      <p:sp>
        <p:nvSpPr>
          <p:cNvPr id="126979" name="Rectangle 3"/>
          <p:cNvSpPr>
            <a:spLocks noGrp="1" noChangeArrowheads="1"/>
          </p:cNvSpPr>
          <p:nvPr>
            <p:ph type="body" idx="1"/>
          </p:nvPr>
        </p:nvSpPr>
        <p:spPr>
          <a:xfrm>
            <a:off x="914400" y="4343400"/>
            <a:ext cx="5029200" cy="4114800"/>
          </a:xfrm>
        </p:spPr>
        <p:txBody>
          <a:bodyPr/>
          <a:lstStyle/>
          <a:p>
            <a:pPr eaLnBrk="1" hangingPunct="1">
              <a:defRPr/>
            </a:pPr>
            <a:r>
              <a:rPr lang="en-US" b="1" i="1" smtClean="0">
                <a:cs typeface="+mn-cs"/>
              </a:rPr>
              <a:t>&lt;This slide requires mouse clicks to list the examples and to show the pictures.  Ask students to name TYPES of structures (not necessarily SPECIFIC structures).  Then quiz them on each of the photos.&gt;</a:t>
            </a:r>
          </a:p>
          <a:p>
            <a:pPr eaLnBrk="1" hangingPunct="1">
              <a:defRPr/>
            </a:pPr>
            <a:endParaRPr lang="en-US" smtClean="0">
              <a:cs typeface="+mn-cs"/>
            </a:endParaRPr>
          </a:p>
          <a:p>
            <a:pPr eaLnBrk="1" hangingPunct="1">
              <a:defRPr/>
            </a:pPr>
            <a:r>
              <a:rPr lang="en-US" smtClean="0">
                <a:latin typeface="Verdana" charset="0"/>
                <a:cs typeface="+mn-cs"/>
              </a:rPr>
              <a:t>Stadiums, arenas, skyscrapers, offshore oil structures, space platforms, amusement park rides, bridges, office buildings, and homes are a few of the many types of projects in which structural engineers are involved.</a:t>
            </a:r>
          </a:p>
          <a:p>
            <a:pPr eaLnBrk="1" hangingPunct="1">
              <a:defRPr/>
            </a:pPr>
            <a:endParaRPr lang="en-US" smtClean="0">
              <a:latin typeface="Verdana" charset="0"/>
              <a:cs typeface="+mn-cs"/>
            </a:endParaRPr>
          </a:p>
          <a:p>
            <a:pPr eaLnBrk="1" hangingPunct="1">
              <a:defRPr/>
            </a:pPr>
            <a:r>
              <a:rPr lang="en-US" smtClean="0">
                <a:latin typeface="Verdana" charset="0"/>
                <a:cs typeface="+mn-cs"/>
              </a:rPr>
              <a:t>Photos:</a:t>
            </a:r>
          </a:p>
          <a:p>
            <a:pPr eaLnBrk="1" hangingPunct="1">
              <a:defRPr/>
            </a:pPr>
            <a:r>
              <a:rPr lang="en-US" smtClean="0">
                <a:latin typeface="Verdana" charset="0"/>
                <a:cs typeface="+mn-cs"/>
              </a:rPr>
              <a:t>Georgia Dome (Atlanta, GA)</a:t>
            </a:r>
          </a:p>
          <a:p>
            <a:pPr eaLnBrk="1" hangingPunct="1">
              <a:defRPr/>
            </a:pPr>
            <a:r>
              <a:rPr lang="en-US" smtClean="0">
                <a:latin typeface="Verdana" charset="0"/>
                <a:cs typeface="+mn-cs"/>
              </a:rPr>
              <a:t>Skydome and CN Tower (Toronto, Canada)</a:t>
            </a:r>
          </a:p>
          <a:p>
            <a:pPr eaLnBrk="1" hangingPunct="1">
              <a:defRPr/>
            </a:pPr>
            <a:r>
              <a:rPr lang="en-US" smtClean="0">
                <a:latin typeface="Verdana" charset="0"/>
                <a:cs typeface="+mn-cs"/>
              </a:rPr>
              <a:t>Empire State Building</a:t>
            </a:r>
          </a:p>
          <a:p>
            <a:pPr eaLnBrk="1" hangingPunct="1">
              <a:defRPr/>
            </a:pPr>
            <a:r>
              <a:rPr lang="en-US" smtClean="0">
                <a:latin typeface="Verdana" charset="0"/>
                <a:cs typeface="+mn-cs"/>
              </a:rPr>
              <a:t>Petronas Towers (Malaysia)</a:t>
            </a:r>
          </a:p>
          <a:p>
            <a:pPr eaLnBrk="1" hangingPunct="1">
              <a:defRPr/>
            </a:pPr>
            <a:r>
              <a:rPr lang="en-US" smtClean="0">
                <a:latin typeface="Verdana" charset="0"/>
                <a:cs typeface="+mn-cs"/>
              </a:rPr>
              <a:t>Sunshine Skyway Bridge (Tampa, FL)</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a:ln>
            <a:miter lim="800000"/>
            <a:headEnd/>
            <a:tailEnd/>
          </a:ln>
        </p:spPr>
        <p:txBody>
          <a:bodyPr/>
          <a:lstStyle/>
          <a:p>
            <a:fld id="{45A297AE-325E-42E6-9022-E70F706D6AC3}" type="slidenum">
              <a:rPr lang="en-US"/>
              <a:pPr/>
              <a:t>13</a:t>
            </a:fld>
            <a:endParaRPr lang="en-US"/>
          </a:p>
        </p:txBody>
      </p:sp>
      <p:sp>
        <p:nvSpPr>
          <p:cNvPr id="50179" name="Rectangle 2"/>
          <p:cNvSpPr>
            <a:spLocks noGrp="1" noRot="1" noChangeAspect="1" noChangeArrowheads="1" noTextEdit="1"/>
          </p:cNvSpPr>
          <p:nvPr>
            <p:ph type="sldImg"/>
          </p:nvPr>
        </p:nvSpPr>
        <p:spPr>
          <a:ln/>
        </p:spPr>
      </p:sp>
      <p:sp>
        <p:nvSpPr>
          <p:cNvPr id="50180" name="Rectangle 3"/>
          <p:cNvSpPr>
            <a:spLocks noGrp="1" noChangeArrowheads="1"/>
          </p:cNvSpPr>
          <p:nvPr>
            <p:ph type="body" idx="1"/>
          </p:nvPr>
        </p:nvSpPr>
        <p:spPr>
          <a:xfrm>
            <a:off x="914400" y="4343400"/>
            <a:ext cx="5029200" cy="4114800"/>
          </a:xfrm>
          <a:noFill/>
        </p:spPr>
        <p:txBody>
          <a:bodyPr/>
          <a:lstStyle/>
          <a:p>
            <a:pPr eaLnBrk="1" hangingPunct="1"/>
            <a:r>
              <a:rPr lang="en-US" b="1" i="1" smtClean="0">
                <a:latin typeface="Verdana" pitchFamily="34" charset="0"/>
                <a:ea typeface="ＭＳ Ｐゴシック" pitchFamily="34" charset="-128"/>
              </a:rPr>
              <a:t>&lt;No mouse clicks required on this slide.&gt;</a:t>
            </a:r>
          </a:p>
          <a:p>
            <a:pPr eaLnBrk="1" hangingPunct="1"/>
            <a:endParaRPr lang="en-US" b="1" i="1" smtClean="0">
              <a:latin typeface="Verdana" pitchFamily="34" charset="0"/>
              <a:ea typeface="ＭＳ Ｐゴシック" pitchFamily="34" charset="-128"/>
            </a:endParaRPr>
          </a:p>
          <a:p>
            <a:pPr eaLnBrk="1" hangingPunct="1"/>
            <a:r>
              <a:rPr lang="en-US" smtClean="0">
                <a:latin typeface="Verdana" pitchFamily="34" charset="0"/>
                <a:ea typeface="ＭＳ Ｐゴシック" pitchFamily="34" charset="-128"/>
              </a:rPr>
              <a:t>Because the quality of a community is directly related to the quality of its transportation system, your function as a transportation engineer will be to move people, goods, and materials safely and efficiently. Your challenge will be to find ways to meet the increasing travel needs on land, air and sea.</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a:ln>
            <a:miter lim="800000"/>
            <a:headEnd/>
            <a:tailEnd/>
          </a:ln>
        </p:spPr>
        <p:txBody>
          <a:bodyPr/>
          <a:lstStyle/>
          <a:p>
            <a:fld id="{F07DC0BF-CD1C-40BA-AF4D-B23D91778B12}" type="slidenum">
              <a:rPr lang="en-US"/>
              <a:pPr/>
              <a:t>14</a:t>
            </a:fld>
            <a:endParaRPr lang="en-US"/>
          </a:p>
        </p:txBody>
      </p:sp>
      <p:sp>
        <p:nvSpPr>
          <p:cNvPr id="51203" name="Rectangle 2"/>
          <p:cNvSpPr>
            <a:spLocks noGrp="1" noRot="1" noChangeAspect="1" noChangeArrowheads="1" noTextEdit="1"/>
          </p:cNvSpPr>
          <p:nvPr>
            <p:ph type="sldImg"/>
          </p:nvPr>
        </p:nvSpPr>
        <p:spPr>
          <a:ln/>
        </p:spPr>
      </p:sp>
      <p:sp>
        <p:nvSpPr>
          <p:cNvPr id="51204" name="Rectangle 3"/>
          <p:cNvSpPr>
            <a:spLocks noGrp="1" noChangeArrowheads="1"/>
          </p:cNvSpPr>
          <p:nvPr>
            <p:ph type="body" idx="1"/>
          </p:nvPr>
        </p:nvSpPr>
        <p:spPr>
          <a:xfrm>
            <a:off x="914400" y="4343400"/>
            <a:ext cx="5029200" cy="4114800"/>
          </a:xfrm>
          <a:noFill/>
        </p:spPr>
        <p:txBody>
          <a:bodyPr/>
          <a:lstStyle/>
          <a:p>
            <a:pPr eaLnBrk="1" hangingPunct="1"/>
            <a:r>
              <a:rPr lang="en-US" b="1" i="1" smtClean="0">
                <a:latin typeface="Arial" pitchFamily="34" charset="0"/>
                <a:ea typeface="ＭＳ Ｐゴシック" pitchFamily="34" charset="-128"/>
              </a:rPr>
              <a:t>&lt;This slide requires mouse clicks to build the text and then show each pictures.  Ask students to name TYPES of transportation modes before revealing.&gt;</a:t>
            </a:r>
          </a:p>
          <a:p>
            <a:pPr eaLnBrk="1" hangingPunct="1"/>
            <a:endParaRPr lang="en-US" smtClean="0">
              <a:latin typeface="Verdana" pitchFamily="34" charset="0"/>
              <a:ea typeface="ＭＳ Ｐゴシック" pitchFamily="34" charset="-128"/>
            </a:endParaRPr>
          </a:p>
          <a:p>
            <a:pPr eaLnBrk="1" hangingPunct="1"/>
            <a:r>
              <a:rPr lang="en-US" smtClean="0">
                <a:latin typeface="Verdana" pitchFamily="34" charset="0"/>
                <a:ea typeface="ＭＳ Ｐゴシック" pitchFamily="34" charset="-128"/>
              </a:rPr>
              <a:t>You will design, construct, and maintain all types of facilities, including highways, railroads, airfields, and ports. An important part of transportation engineering is to upgrade our transportation capability by improving traffic control and mass transit systems, and by introducing high-speed trains, people movers, and other new transportation methods.</a:t>
            </a:r>
          </a:p>
          <a:p>
            <a:pPr eaLnBrk="1" hangingPunct="1"/>
            <a:endParaRPr lang="en-US" smtClean="0">
              <a:latin typeface="Verdana" pitchFamily="34" charset="0"/>
              <a:ea typeface="ＭＳ Ｐゴシック" pitchFamily="34" charset="-128"/>
            </a:endParaRPr>
          </a:p>
          <a:p>
            <a:pPr eaLnBrk="1" hangingPunct="1"/>
            <a:r>
              <a:rPr lang="en-US" smtClean="0">
                <a:latin typeface="Verdana" pitchFamily="34" charset="0"/>
                <a:ea typeface="ＭＳ Ｐゴシック" pitchFamily="34" charset="-128"/>
              </a:rPr>
              <a:t>2</a:t>
            </a:r>
            <a:r>
              <a:rPr lang="en-US" baseline="30000" smtClean="0">
                <a:latin typeface="Verdana" pitchFamily="34" charset="0"/>
                <a:ea typeface="ＭＳ Ｐゴシック" pitchFamily="34" charset="-128"/>
              </a:rPr>
              <a:t>nd</a:t>
            </a:r>
            <a:r>
              <a:rPr lang="en-US" smtClean="0">
                <a:latin typeface="Verdana" pitchFamily="34" charset="0"/>
                <a:ea typeface="ＭＳ Ｐゴシック" pitchFamily="34" charset="-128"/>
              </a:rPr>
              <a:t> photo is a traffic management center (sometimes called a freeway operations center).</a:t>
            </a:r>
          </a:p>
          <a:p>
            <a:pPr eaLnBrk="1" hangingPunct="1"/>
            <a:r>
              <a:rPr lang="en-US" smtClean="0">
                <a:latin typeface="Verdana" pitchFamily="34" charset="0"/>
                <a:ea typeface="ＭＳ Ｐゴシック" pitchFamily="34" charset="-128"/>
              </a:rPr>
              <a:t>Aircraft photo is of 2 Boeing 747</a:t>
            </a:r>
            <a:r>
              <a:rPr lang="ja-JP" altLang="en-US" smtClean="0">
                <a:latin typeface="Arial" pitchFamily="34" charset="0"/>
                <a:ea typeface="ＭＳ Ｐゴシック" pitchFamily="34" charset="-128"/>
              </a:rPr>
              <a:t>’</a:t>
            </a:r>
            <a:r>
              <a:rPr lang="en-US" altLang="ja-JP" smtClean="0">
                <a:latin typeface="Verdana" pitchFamily="34" charset="0"/>
                <a:ea typeface="ＭＳ Ｐゴシック" pitchFamily="34" charset="-128"/>
              </a:rPr>
              <a:t>s taking off and landing at Hong Kong Int</a:t>
            </a:r>
            <a:r>
              <a:rPr lang="ja-JP" altLang="en-US" smtClean="0">
                <a:latin typeface="Arial" pitchFamily="34" charset="0"/>
                <a:ea typeface="ＭＳ Ｐゴシック" pitchFamily="34" charset="-128"/>
              </a:rPr>
              <a:t>’</a:t>
            </a:r>
            <a:r>
              <a:rPr lang="en-US" altLang="ja-JP" smtClean="0">
                <a:latin typeface="Verdana" pitchFamily="34" charset="0"/>
                <a:ea typeface="ＭＳ Ｐゴシック" pitchFamily="34" charset="-128"/>
              </a:rPr>
              <a:t>l Airport</a:t>
            </a:r>
            <a:endParaRPr lang="en-US" smtClean="0">
              <a:latin typeface="Verdana" pitchFamily="34" charset="0"/>
              <a:ea typeface="ＭＳ Ｐゴシック" pitchFamily="34" charset="-128"/>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a:ln>
            <a:miter lim="800000"/>
            <a:headEnd/>
            <a:tailEnd/>
          </a:ln>
        </p:spPr>
        <p:txBody>
          <a:bodyPr/>
          <a:lstStyle/>
          <a:p>
            <a:fld id="{88C2F113-EC6E-4336-BFE6-91D7F03DC268}" type="slidenum">
              <a:rPr lang="en-US"/>
              <a:pPr/>
              <a:t>15</a:t>
            </a:fld>
            <a:endParaRPr lang="en-US"/>
          </a:p>
        </p:txBody>
      </p:sp>
      <p:sp>
        <p:nvSpPr>
          <p:cNvPr id="52227" name="Rectangle 2"/>
          <p:cNvSpPr>
            <a:spLocks noGrp="1" noRot="1" noChangeAspect="1" noChangeArrowheads="1" noTextEdit="1"/>
          </p:cNvSpPr>
          <p:nvPr>
            <p:ph type="sldImg"/>
          </p:nvPr>
        </p:nvSpPr>
        <p:spPr>
          <a:ln/>
        </p:spPr>
      </p:sp>
      <p:sp>
        <p:nvSpPr>
          <p:cNvPr id="52228" name="Rectangle 3"/>
          <p:cNvSpPr>
            <a:spLocks noGrp="1" noChangeArrowheads="1"/>
          </p:cNvSpPr>
          <p:nvPr>
            <p:ph type="body" idx="1"/>
          </p:nvPr>
        </p:nvSpPr>
        <p:spPr>
          <a:xfrm>
            <a:off x="914400" y="4343400"/>
            <a:ext cx="5029200" cy="4114800"/>
          </a:xfrm>
          <a:noFill/>
        </p:spPr>
        <p:txBody>
          <a:bodyPr/>
          <a:lstStyle/>
          <a:p>
            <a:pPr eaLnBrk="1" hangingPunct="1"/>
            <a:r>
              <a:rPr lang="en-US" b="1" i="1" smtClean="0">
                <a:latin typeface="Verdana" pitchFamily="34" charset="0"/>
                <a:ea typeface="ＭＳ Ｐゴシック" pitchFamily="34" charset="-128"/>
              </a:rPr>
              <a:t>&lt;Mouse clicks reveal photos.&gt;</a:t>
            </a:r>
          </a:p>
          <a:p>
            <a:pPr eaLnBrk="1" hangingPunct="1"/>
            <a:endParaRPr lang="en-US" smtClean="0">
              <a:latin typeface="Verdana" pitchFamily="34" charset="0"/>
              <a:ea typeface="ＭＳ Ｐゴシック" pitchFamily="34" charset="-128"/>
            </a:endParaRPr>
          </a:p>
          <a:p>
            <a:pPr eaLnBrk="1" hangingPunct="1"/>
            <a:r>
              <a:rPr lang="en-US" smtClean="0">
                <a:latin typeface="Verdana" pitchFamily="34" charset="0"/>
                <a:ea typeface="ＭＳ Ｐゴシック" pitchFamily="34" charset="-128"/>
              </a:rPr>
              <a:t>As a construction engineer, you will be a builder of our future. The construction phase of a project represents the first tangible result of a design. Using your technical and management skills, you will help turn designs into reality -- on time and within budget. You will apply your knowledge of construction methods and equipment, along with principles of financing, planning, and managing, to turn the designs of other engineers into successful facilities.</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66A45BA-3675-4DAF-988B-4CF3053E4C83}"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EAC14D6-77E3-4323-9D12-A5CD0550C8D8}"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51F79F0-3CAF-4DBB-BAB1-2806F5B09ABA}"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600200"/>
            <a:ext cx="4038600" cy="4525963"/>
          </a:xfrm>
        </p:spPr>
        <p:txBody>
          <a:bodyPr/>
          <a:lstStyle/>
          <a:p>
            <a:pPr lvl="0"/>
            <a:endParaRPr lang="en-US" noProof="0" smtClean="0"/>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5BE607E-345E-4C37-80B3-647F091C7C7A}" type="slidenum">
              <a:rPr lang="en-US"/>
              <a:pPr>
                <a:defRPr/>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457200" y="1600200"/>
            <a:ext cx="4038600" cy="4525963"/>
          </a:xfrm>
        </p:spPr>
        <p:txBody>
          <a:bodyPr/>
          <a:lstStyle/>
          <a:p>
            <a:pPr lvl="0"/>
            <a:endParaRPr lang="en-US" noProof="0" smtClean="0"/>
          </a:p>
        </p:txBody>
      </p:sp>
      <p:sp>
        <p:nvSpPr>
          <p:cNvPr id="4" name="Text Placeholder 3"/>
          <p:cNvSpPr>
            <a:spLocks noGrp="1"/>
          </p:cNvSpPr>
          <p:nvPr>
            <p:ph type="body"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1CE0443-7FC2-46BF-9FA0-EC277A1F1E23}" type="slidenum">
              <a:rPr lang="en-US"/>
              <a:pPr>
                <a:defRPr/>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8FB49AD8-6AA0-4516-B127-30168BE718AF}" type="slidenum">
              <a:rPr lang="en-US"/>
              <a:pPr>
                <a:defRPr/>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1B302FB5-3BF1-4346-93D8-40FC762DD478}" type="slidenum">
              <a:rPr lang="en-US"/>
              <a:pPr>
                <a:defRPr/>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7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8FCF5AA5-E940-469E-9550-C973812E8DB2}"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B37C738-BA0B-4895-AE75-C697DC50589D}"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B99C0C7-4A40-4C88-A7DE-90180F529AE0}"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41552E6-2680-4237-B20E-D4E15AD84A18}"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4C32AD13-5677-40E6-9870-403FFD2EDB2E}"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BE0D16CC-CD78-43C8-8148-9FA4C3E2CDAA}"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EB961513-C0C5-43A5-8C82-4990240DEB27}"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76B70C9-AFBA-4531-B35E-933B66B034D4}"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2CC7037-4848-4AC7-A53E-3D513D4E4AB1}"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AEAEA"/>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51"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ext uri="{91240B29-F687-4f45-9708-019B960494DF}"/>
            <a:ext uri="{AF507438-7753-43e0-B8FC-AC1667EBCBE1}"/>
            <a:ext uri="{FAA26D3D-D897-4be2-8F04-BA451C77F1D7}"/>
          </a:extLst>
        </p:spPr>
        <p:txBody>
          <a:bodyPr vert="horz" wrap="square" lIns="91440" tIns="45720" rIns="91440" bIns="45720" numCol="1" anchor="t" anchorCtr="0" compatLnSpc="1">
            <a:prstTxWarp prst="textNoShape">
              <a:avLst/>
            </a:prstTxWarp>
          </a:bodyPr>
          <a:lstStyle>
            <a:lvl1pPr>
              <a:defRPr sz="1400">
                <a:latin typeface="Arial" charset="0"/>
                <a:ea typeface="ＭＳ Ｐゴシック" charset="0"/>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ext uri="{91240B29-F687-4f45-9708-019B960494DF}"/>
            <a:ext uri="{AF507438-7753-43e0-B8FC-AC1667EBCBE1}"/>
            <a:ext uri="{FAA26D3D-D897-4be2-8F04-BA451C77F1D7}"/>
          </a:extLst>
        </p:spPr>
        <p:txBody>
          <a:bodyPr vert="horz" wrap="square" lIns="91440" tIns="45720" rIns="91440" bIns="45720" numCol="1" anchor="t" anchorCtr="0" compatLnSpc="1">
            <a:prstTxWarp prst="textNoShape">
              <a:avLst/>
            </a:prstTxWarp>
          </a:bodyPr>
          <a:lstStyle>
            <a:lvl1pPr algn="ctr">
              <a:defRPr sz="1400">
                <a:latin typeface="Arial" charset="0"/>
                <a:ea typeface="ＭＳ Ｐゴシック" charset="0"/>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ext uri="{91240B29-F687-4f45-9708-019B960494DF}"/>
            <a:ext uri="{AF507438-7753-43e0-B8FC-AC1667EBCBE1}"/>
            <a:ext uri="{FAA26D3D-D897-4be2-8F04-BA451C77F1D7}"/>
          </a:extLst>
        </p:spPr>
        <p:txBody>
          <a:bodyPr vert="horz" wrap="square" lIns="91440" tIns="45720" rIns="91440" bIns="45720" numCol="1" anchor="t" anchorCtr="0" compatLnSpc="1">
            <a:prstTxWarp prst="textNoShape">
              <a:avLst/>
            </a:prstTxWarp>
          </a:bodyPr>
          <a:lstStyle>
            <a:lvl1pPr algn="r">
              <a:defRPr sz="1400" smtClean="0"/>
            </a:lvl1pPr>
          </a:lstStyle>
          <a:p>
            <a:pPr>
              <a:defRPr/>
            </a:pPr>
            <a:fld id="{8D113E29-70F4-44F3-B03D-0FA246DC2E40}"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11.xml.rels><?xml version="1.0" encoding="UTF-8" standalone="yes"?>
<Relationships xmlns="http://schemas.openxmlformats.org/package/2006/relationships"><Relationship Id="rId3" Type="http://schemas.openxmlformats.org/officeDocument/2006/relationships/image" Target="../media/image25.wmf"/><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1.jpeg"/><Relationship Id="rId5" Type="http://schemas.openxmlformats.org/officeDocument/2006/relationships/image" Target="../media/image27.wmf"/><Relationship Id="rId4" Type="http://schemas.openxmlformats.org/officeDocument/2006/relationships/image" Target="../media/image26.wmf"/></Relationships>
</file>

<file path=ppt/slides/_rels/slide12.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image" Target="../media/image28.jpeg"/><Relationship Id="rId7" Type="http://schemas.openxmlformats.org/officeDocument/2006/relationships/image" Target="../media/image32.jpe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jpeg"/></Relationships>
</file>

<file path=ppt/slides/_rels/slide13.xml.rels><?xml version="1.0" encoding="UTF-8" standalone="yes"?>
<Relationships xmlns="http://schemas.openxmlformats.org/package/2006/relationships"><Relationship Id="rId3" Type="http://schemas.openxmlformats.org/officeDocument/2006/relationships/image" Target="../media/image33.gif"/><Relationship Id="rId2" Type="http://schemas.openxmlformats.org/officeDocument/2006/relationships/notesSlide" Target="../notesSlides/notesSlide7.xml"/><Relationship Id="rId1" Type="http://schemas.openxmlformats.org/officeDocument/2006/relationships/slideLayout" Target="../slideLayouts/slideLayout13.xml"/><Relationship Id="rId5" Type="http://schemas.openxmlformats.org/officeDocument/2006/relationships/image" Target="../media/image1.jpeg"/><Relationship Id="rId4" Type="http://schemas.openxmlformats.org/officeDocument/2006/relationships/image" Target="../media/image34.gif"/></Relationships>
</file>

<file path=ppt/slides/_rels/slide14.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image" Target="../media/image35.jpeg"/><Relationship Id="rId7" Type="http://schemas.openxmlformats.org/officeDocument/2006/relationships/image" Target="../media/image39.jpeg"/><Relationship Id="rId2" Type="http://schemas.openxmlformats.org/officeDocument/2006/relationships/notesSlide" Target="../notesSlides/notesSlide8.xml"/><Relationship Id="rId1" Type="http://schemas.openxmlformats.org/officeDocument/2006/relationships/slideLayout" Target="../slideLayouts/slideLayout13.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6.png"/></Relationships>
</file>

<file path=ppt/slides/_rels/slide15.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image" Target="../media/image40.jpeg"/><Relationship Id="rId7" Type="http://schemas.openxmlformats.org/officeDocument/2006/relationships/image" Target="../media/image44.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41.jpeg"/></Relationships>
</file>

<file path=ppt/slides/_rels/slide16.xml.rels><?xml version="1.0" encoding="UTF-8" standalone="yes"?>
<Relationships xmlns="http://schemas.openxmlformats.org/package/2006/relationships"><Relationship Id="rId3" Type="http://schemas.openxmlformats.org/officeDocument/2006/relationships/image" Target="../media/image45.gif"/><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jpeg"/></Relationships>
</file>

<file path=ppt/slides/_rels/slide17.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notesSlide" Target="../notesSlides/notesSlide11.xml"/><Relationship Id="rId7" Type="http://schemas.openxmlformats.org/officeDocument/2006/relationships/image" Target="../media/image49.jpeg"/><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48.jpeg"/><Relationship Id="rId5" Type="http://schemas.openxmlformats.org/officeDocument/2006/relationships/oleObject" Target="../embeddings/oleObject1.bin"/><Relationship Id="rId4" Type="http://schemas.openxmlformats.org/officeDocument/2006/relationships/image" Target="../media/image47.jpeg"/></Relationships>
</file>

<file path=ppt/slides/_rels/slide18.xml.rels><?xml version="1.0" encoding="UTF-8" standalone="yes"?>
<Relationships xmlns="http://schemas.openxmlformats.org/package/2006/relationships"><Relationship Id="rId3" Type="http://schemas.openxmlformats.org/officeDocument/2006/relationships/image" Target="../media/image50.jpeg"/><Relationship Id="rId7" Type="http://schemas.openxmlformats.org/officeDocument/2006/relationships/image" Target="../media/image1.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53.jpeg"/><Relationship Id="rId5" Type="http://schemas.openxmlformats.org/officeDocument/2006/relationships/image" Target="../media/image52.jpeg"/><Relationship Id="rId4" Type="http://schemas.openxmlformats.org/officeDocument/2006/relationships/image" Target="../media/image51.jpeg"/></Relationships>
</file>

<file path=ppt/slides/_rels/slide19.xml.rels><?xml version="1.0" encoding="UTF-8" standalone="yes"?>
<Relationships xmlns="http://schemas.openxmlformats.org/package/2006/relationships"><Relationship Id="rId3" Type="http://schemas.openxmlformats.org/officeDocument/2006/relationships/image" Target="../media/image54.gif"/><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1.jpeg"/><Relationship Id="rId5" Type="http://schemas.openxmlformats.org/officeDocument/2006/relationships/image" Target="../media/image56.png"/><Relationship Id="rId4" Type="http://schemas.openxmlformats.org/officeDocument/2006/relationships/image" Target="../media/image55.jpeg"/></Relationships>
</file>

<file path=ppt/slides/_rels/slide2.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jpeg"/><Relationship Id="rId7"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1.jpeg"/><Relationship Id="rId5" Type="http://schemas.openxmlformats.org/officeDocument/2006/relationships/image" Target="../media/image4.jpeg"/><Relationship Id="rId10" Type="http://schemas.openxmlformats.org/officeDocument/2006/relationships/image" Target="../media/image9.jpeg"/><Relationship Id="rId4" Type="http://schemas.openxmlformats.org/officeDocument/2006/relationships/image" Target="../media/image3.jpeg"/><Relationship Id="rId9" Type="http://schemas.openxmlformats.org/officeDocument/2006/relationships/image" Target="../media/image8.jpeg"/></Relationships>
</file>

<file path=ppt/slides/_rels/slide20.xml.rels><?xml version="1.0" encoding="UTF-8" standalone="yes"?>
<Relationships xmlns="http://schemas.openxmlformats.org/package/2006/relationships"><Relationship Id="rId3" Type="http://schemas.openxmlformats.org/officeDocument/2006/relationships/image" Target="../media/image57.jpeg"/><Relationship Id="rId7" Type="http://schemas.openxmlformats.org/officeDocument/2006/relationships/image" Target="../media/image1.jpe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60.jpeg"/><Relationship Id="rId5" Type="http://schemas.openxmlformats.org/officeDocument/2006/relationships/image" Target="../media/image59.jpeg"/><Relationship Id="rId4" Type="http://schemas.openxmlformats.org/officeDocument/2006/relationships/image" Target="../media/image58.jpeg"/></Relationships>
</file>

<file path=ppt/slides/_rels/slide2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61.wmf"/><Relationship Id="rId2" Type="http://schemas.openxmlformats.org/officeDocument/2006/relationships/notesSlide" Target="../notesSlides/notesSlide16.xml"/><Relationship Id="rId1" Type="http://schemas.openxmlformats.org/officeDocument/2006/relationships/slideLayout" Target="../slideLayouts/slideLayout12.xml"/><Relationship Id="rId5" Type="http://schemas.openxmlformats.org/officeDocument/2006/relationships/image" Target="../media/image1.jpeg"/><Relationship Id="rId4" Type="http://schemas.openxmlformats.org/officeDocument/2006/relationships/image" Target="../media/image62.wmf"/></Relationships>
</file>

<file path=ppt/slides/_rels/slide23.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1.jpeg"/><Relationship Id="rId4" Type="http://schemas.openxmlformats.org/officeDocument/2006/relationships/image" Target="../media/image64.jpeg"/></Relationships>
</file>

<file path=ppt/slides/_rels/slide2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19.xml"/><Relationship Id="rId1" Type="http://schemas.openxmlformats.org/officeDocument/2006/relationships/slideLayout" Target="../slideLayouts/slideLayout14.xml"/><Relationship Id="rId4" Type="http://schemas.openxmlformats.org/officeDocument/2006/relationships/image" Target="../media/image1.jpeg"/></Relationships>
</file>

<file path=ppt/slides/_rels/slide26.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20.xml"/><Relationship Id="rId1" Type="http://schemas.openxmlformats.org/officeDocument/2006/relationships/slideLayout" Target="../slideLayouts/slideLayout15.xml"/><Relationship Id="rId5" Type="http://schemas.openxmlformats.org/officeDocument/2006/relationships/image" Target="../media/image1.jpeg"/><Relationship Id="rId4" Type="http://schemas.openxmlformats.org/officeDocument/2006/relationships/image" Target="../media/image67.jpeg"/></Relationships>
</file>

<file path=ppt/slides/_rels/slide27.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69.png"/><Relationship Id="rId4" Type="http://schemas.openxmlformats.org/officeDocument/2006/relationships/image" Target="../media/image1.jpeg"/></Relationships>
</file>

<file path=ppt/slides/_rels/slide28.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1.jpeg"/><Relationship Id="rId5" Type="http://schemas.openxmlformats.org/officeDocument/2006/relationships/image" Target="../media/image72.png"/><Relationship Id="rId4" Type="http://schemas.openxmlformats.org/officeDocument/2006/relationships/image" Target="../media/image71.png"/></Relationships>
</file>

<file path=ppt/slides/_rels/slide2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3.jpeg"/><Relationship Id="rId5" Type="http://schemas.openxmlformats.org/officeDocument/2006/relationships/image" Target="../media/image12.png"/><Relationship Id="rId4" Type="http://schemas.openxmlformats.org/officeDocument/2006/relationships/image" Target="../media/image11.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jpeg"/><Relationship Id="rId1" Type="http://schemas.openxmlformats.org/officeDocument/2006/relationships/slideLayout" Target="../slideLayouts/slideLayout2.xml"/><Relationship Id="rId4" Type="http://schemas.openxmlformats.org/officeDocument/2006/relationships/image" Target="../media/image75.jpe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76.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77.jpeg"/><Relationship Id="rId7" Type="http://schemas.openxmlformats.org/officeDocument/2006/relationships/image" Target="../media/image1.jpe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79.png"/><Relationship Id="rId4" Type="http://schemas.openxmlformats.org/officeDocument/2006/relationships/image" Target="../media/image78.jpeg"/></Relationships>
</file>

<file path=ppt/slides/_rels/slide39.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1.jpeg"/><Relationship Id="rId2" Type="http://schemas.openxmlformats.org/officeDocument/2006/relationships/diagramData" Target="../diagrams/data2.xml"/><Relationship Id="rId1" Type="http://schemas.openxmlformats.org/officeDocument/2006/relationships/slideLayout" Target="../slideLayouts/slideLayout7.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1.jpeg"/><Relationship Id="rId2" Type="http://schemas.openxmlformats.org/officeDocument/2006/relationships/diagramData" Target="../diagrams/data1.xml"/><Relationship Id="rId1" Type="http://schemas.openxmlformats.org/officeDocument/2006/relationships/slideLayout" Target="../slideLayouts/slideLayout8.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0.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image" Target="../media/image80.png"/><Relationship Id="rId7" Type="http://schemas.openxmlformats.org/officeDocument/2006/relationships/image" Target="../media/image84.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83.wmf"/><Relationship Id="rId5" Type="http://schemas.openxmlformats.org/officeDocument/2006/relationships/image" Target="../media/image82.jpeg"/><Relationship Id="rId4" Type="http://schemas.openxmlformats.org/officeDocument/2006/relationships/image" Target="../media/image81.png"/></Relationships>
</file>

<file path=ppt/slides/_rels/slide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3.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Rectangle 3"/>
          <p:cNvSpPr>
            <a:spLocks noGrp="1" noChangeArrowheads="1"/>
          </p:cNvSpPr>
          <p:nvPr>
            <p:ph type="body" idx="1"/>
          </p:nvPr>
        </p:nvSpPr>
        <p:spPr>
          <a:xfrm>
            <a:off x="381000" y="5334000"/>
            <a:ext cx="8229600" cy="3535363"/>
          </a:xfrm>
        </p:spPr>
        <p:txBody>
          <a:bodyPr/>
          <a:lstStyle/>
          <a:p>
            <a:pPr marL="0" indent="0" eaLnBrk="1" hangingPunct="1">
              <a:buFontTx/>
              <a:buNone/>
            </a:pPr>
            <a:r>
              <a:rPr lang="en-US" smtClean="0"/>
              <a:t>Presented By: Dan Borchardt P.E. M.ASCE – Civil Engineer </a:t>
            </a:r>
          </a:p>
          <a:p>
            <a:pPr marL="0" indent="0" eaLnBrk="1" hangingPunct="1">
              <a:buFontTx/>
              <a:buNone/>
            </a:pPr>
            <a:endParaRPr lang="en-US" smtClean="0"/>
          </a:p>
        </p:txBody>
      </p:sp>
      <p:pic>
        <p:nvPicPr>
          <p:cNvPr id="3075" name="Picture 488" descr="Description: Northwest-Bra10NewsAward"/>
          <p:cNvPicPr>
            <a:picLocks noChangeAspect="1" noChangeArrowheads="1"/>
          </p:cNvPicPr>
          <p:nvPr/>
        </p:nvPicPr>
        <p:blipFill>
          <a:blip r:embed="rId3" cstate="print"/>
          <a:srcRect/>
          <a:stretch>
            <a:fillRect/>
          </a:stretch>
        </p:blipFill>
        <p:spPr bwMode="auto">
          <a:xfrm>
            <a:off x="2362200" y="3505200"/>
            <a:ext cx="4267200" cy="1487488"/>
          </a:xfrm>
          <a:prstGeom prst="rect">
            <a:avLst/>
          </a:prstGeom>
          <a:noFill/>
          <a:ln w="9525">
            <a:noFill/>
            <a:miter lim="800000"/>
            <a:headEnd/>
            <a:tailEnd/>
          </a:ln>
        </p:spPr>
      </p:pic>
      <p:sp>
        <p:nvSpPr>
          <p:cNvPr id="7" name="Rectangle 3"/>
          <p:cNvSpPr txBox="1">
            <a:spLocks noChangeArrowheads="1"/>
          </p:cNvSpPr>
          <p:nvPr/>
        </p:nvSpPr>
        <p:spPr bwMode="auto">
          <a:xfrm>
            <a:off x="228600" y="533400"/>
            <a:ext cx="8229600" cy="1752600"/>
          </a:xfrm>
          <a:prstGeom prst="rect">
            <a:avLst/>
          </a:prstGeom>
          <a:noFill/>
          <a:ln w="9525">
            <a:noFill/>
            <a:miter lim="800000"/>
            <a:headEnd/>
            <a:tailEnd/>
          </a:ln>
        </p:spPr>
        <p:txBody>
          <a:bodyPr/>
          <a:lstStyle/>
          <a:p>
            <a:pPr algn="ctr">
              <a:spcBef>
                <a:spcPct val="20000"/>
              </a:spcBef>
            </a:pPr>
            <a:r>
              <a:rPr lang="en-US" sz="4400">
                <a:solidFill>
                  <a:srgbClr val="FF0000"/>
                </a:solidFill>
                <a:latin typeface="Bernard MT Condensed" charset="0"/>
              </a:rPr>
              <a:t>What is Engineering? How does it affect the lives of everyone? &amp; What is the design process?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0" presetClass="entr" presetSubtype="0" fill="hold" nodeType="afterEffect">
                                  <p:stCondLst>
                                    <p:cond delay="0"/>
                                  </p:stCondLst>
                                  <p:childTnLst>
                                    <p:set>
                                      <p:cBhvr>
                                        <p:cTn id="6" dur="1" fill="hold">
                                          <p:stCondLst>
                                            <p:cond delay="0"/>
                                          </p:stCondLst>
                                        </p:cTn>
                                        <p:tgtEl>
                                          <p:spTgt spid="23555">
                                            <p:txEl>
                                              <p:pRg st="0" end="0"/>
                                            </p:txEl>
                                          </p:spTgt>
                                        </p:tgtEl>
                                        <p:attrNameLst>
                                          <p:attrName>style.visibility</p:attrName>
                                        </p:attrNameLst>
                                      </p:cBhvr>
                                      <p:to>
                                        <p:strVal val="visible"/>
                                      </p:to>
                                    </p:set>
                                    <p:animEffect transition="in" filter="fade">
                                      <p:cBhvr>
                                        <p:cTn id="7" dur="800" decel="100000"/>
                                        <p:tgtEl>
                                          <p:spTgt spid="23555">
                                            <p:txEl>
                                              <p:pRg st="0" end="0"/>
                                            </p:txEl>
                                          </p:spTgt>
                                        </p:tgtEl>
                                      </p:cBhvr>
                                    </p:animEffect>
                                    <p:anim calcmode="lin" valueType="num">
                                      <p:cBhvr>
                                        <p:cTn id="8" dur="800" decel="100000" fill="hold"/>
                                        <p:tgtEl>
                                          <p:spTgt spid="23555">
                                            <p:txEl>
                                              <p:pRg st="0" end="0"/>
                                            </p:txEl>
                                          </p:spTgt>
                                        </p:tgtEl>
                                        <p:attrNameLst>
                                          <p:attrName>style.rotation</p:attrName>
                                        </p:attrNameLst>
                                      </p:cBhvr>
                                      <p:tavLst>
                                        <p:tav tm="0">
                                          <p:val>
                                            <p:fltVal val="-90"/>
                                          </p:val>
                                        </p:tav>
                                        <p:tav tm="100000">
                                          <p:val>
                                            <p:fltVal val="0"/>
                                          </p:val>
                                        </p:tav>
                                      </p:tavLst>
                                    </p:anim>
                                    <p:anim calcmode="lin" valueType="num">
                                      <p:cBhvr>
                                        <p:cTn id="9" dur="800" decel="100000" fill="hold"/>
                                        <p:tgtEl>
                                          <p:spTgt spid="23555">
                                            <p:txEl>
                                              <p:pRg st="0" end="0"/>
                                            </p:txEl>
                                          </p:spTgt>
                                        </p:tgtEl>
                                        <p:attrNameLst>
                                          <p:attrName>ppt_x</p:attrName>
                                        </p:attrNameLst>
                                      </p:cBhvr>
                                      <p:tavLst>
                                        <p:tav tm="0">
                                          <p:val>
                                            <p:strVal val="#ppt_x+0.4"/>
                                          </p:val>
                                        </p:tav>
                                        <p:tav tm="100000">
                                          <p:val>
                                            <p:strVal val="#ppt_x-0.05"/>
                                          </p:val>
                                        </p:tav>
                                      </p:tavLst>
                                    </p:anim>
                                    <p:anim calcmode="lin" valueType="num">
                                      <p:cBhvr>
                                        <p:cTn id="10" dur="800" decel="100000" fill="hold"/>
                                        <p:tgtEl>
                                          <p:spTgt spid="23555">
                                            <p:txEl>
                                              <p:pRg st="0" end="0"/>
                                            </p:txEl>
                                          </p:spTgt>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23555">
                                            <p:txEl>
                                              <p:pRg st="0" end="0"/>
                                            </p:txEl>
                                          </p:spTgt>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23555">
                                            <p:txEl>
                                              <p:pRg st="0" end="0"/>
                                            </p:txEl>
                                          </p:spTgt>
                                        </p:tgtEl>
                                        <p:attrNameLst>
                                          <p:attrName>ppt_y</p:attrName>
                                        </p:attrNameLst>
                                      </p:cBhvr>
                                      <p:tavLst>
                                        <p:tav tm="0">
                                          <p:val>
                                            <p:strVal val="#ppt_y+0.1"/>
                                          </p:val>
                                        </p:tav>
                                        <p:tav tm="100000">
                                          <p:val>
                                            <p:strVal val="#ppt_y"/>
                                          </p:val>
                                        </p:tav>
                                      </p:tavLst>
                                    </p:anim>
                                  </p:childTnLst>
                                </p:cTn>
                              </p:par>
                            </p:childTnLst>
                          </p:cTn>
                        </p:par>
                        <p:par>
                          <p:cTn id="13" fill="hold" nodeType="afterGroup">
                            <p:stCondLst>
                              <p:cond delay="1000"/>
                            </p:stCondLst>
                            <p:childTnLst>
                              <p:par>
                                <p:cTn id="14" presetID="30" presetClass="entr" presetSubtype="0" fill="hold" nodeType="afterEffect">
                                  <p:stCondLst>
                                    <p:cond delay="0"/>
                                  </p:stCondLst>
                                  <p:childTnLst>
                                    <p:set>
                                      <p:cBhvr>
                                        <p:cTn id="15" dur="1" fill="hold">
                                          <p:stCondLst>
                                            <p:cond delay="0"/>
                                          </p:stCondLst>
                                        </p:cTn>
                                        <p:tgtEl>
                                          <p:spTgt spid="7">
                                            <p:txEl>
                                              <p:pRg st="0" end="0"/>
                                            </p:txEl>
                                          </p:spTgt>
                                        </p:tgtEl>
                                        <p:attrNameLst>
                                          <p:attrName>style.visibility</p:attrName>
                                        </p:attrNameLst>
                                      </p:cBhvr>
                                      <p:to>
                                        <p:strVal val="visible"/>
                                      </p:to>
                                    </p:set>
                                    <p:animEffect transition="in" filter="fade">
                                      <p:cBhvr>
                                        <p:cTn id="16" dur="800" decel="100000"/>
                                        <p:tgtEl>
                                          <p:spTgt spid="7">
                                            <p:txEl>
                                              <p:pRg st="0" end="0"/>
                                            </p:txEl>
                                          </p:spTgt>
                                        </p:tgtEl>
                                      </p:cBhvr>
                                    </p:animEffect>
                                    <p:anim calcmode="lin" valueType="num">
                                      <p:cBhvr>
                                        <p:cTn id="17" dur="800" decel="100000" fill="hold"/>
                                        <p:tgtEl>
                                          <p:spTgt spid="7">
                                            <p:txEl>
                                              <p:pRg st="0" end="0"/>
                                            </p:txEl>
                                          </p:spTgt>
                                        </p:tgtEl>
                                        <p:attrNameLst>
                                          <p:attrName>style.rotation</p:attrName>
                                        </p:attrNameLst>
                                      </p:cBhvr>
                                      <p:tavLst>
                                        <p:tav tm="0">
                                          <p:val>
                                            <p:fltVal val="-90"/>
                                          </p:val>
                                        </p:tav>
                                        <p:tav tm="100000">
                                          <p:val>
                                            <p:fltVal val="0"/>
                                          </p:val>
                                        </p:tav>
                                      </p:tavLst>
                                    </p:anim>
                                    <p:anim calcmode="lin" valueType="num">
                                      <p:cBhvr>
                                        <p:cTn id="18" dur="800" decel="100000" fill="hold"/>
                                        <p:tgtEl>
                                          <p:spTgt spid="7">
                                            <p:txEl>
                                              <p:pRg st="0" end="0"/>
                                            </p:txEl>
                                          </p:spTgt>
                                        </p:tgtEl>
                                        <p:attrNameLst>
                                          <p:attrName>ppt_x</p:attrName>
                                        </p:attrNameLst>
                                      </p:cBhvr>
                                      <p:tavLst>
                                        <p:tav tm="0">
                                          <p:val>
                                            <p:strVal val="#ppt_x+0.4"/>
                                          </p:val>
                                        </p:tav>
                                        <p:tav tm="100000">
                                          <p:val>
                                            <p:strVal val="#ppt_x-0.05"/>
                                          </p:val>
                                        </p:tav>
                                      </p:tavLst>
                                    </p:anim>
                                    <p:anim calcmode="lin" valueType="num">
                                      <p:cBhvr>
                                        <p:cTn id="19" dur="800" decel="100000" fill="hold"/>
                                        <p:tgtEl>
                                          <p:spTgt spid="7">
                                            <p:txEl>
                                              <p:pRg st="0" end="0"/>
                                            </p:txEl>
                                          </p:spTgt>
                                        </p:tgtEl>
                                        <p:attrNameLst>
                                          <p:attrName>ppt_y</p:attrName>
                                        </p:attrNameLst>
                                      </p:cBhvr>
                                      <p:tavLst>
                                        <p:tav tm="0">
                                          <p:val>
                                            <p:strVal val="#ppt_y-0.4"/>
                                          </p:val>
                                        </p:tav>
                                        <p:tav tm="100000">
                                          <p:val>
                                            <p:strVal val="#ppt_y+0.1"/>
                                          </p:val>
                                        </p:tav>
                                      </p:tavLst>
                                    </p:anim>
                                    <p:anim calcmode="lin" valueType="num">
                                      <p:cBhvr>
                                        <p:cTn id="20" dur="200" accel="100000" fill="hold">
                                          <p:stCondLst>
                                            <p:cond delay="800"/>
                                          </p:stCondLst>
                                        </p:cTn>
                                        <p:tgtEl>
                                          <p:spTgt spid="7">
                                            <p:txEl>
                                              <p:pRg st="0" end="0"/>
                                            </p:txEl>
                                          </p:spTgt>
                                        </p:tgtEl>
                                        <p:attrNameLst>
                                          <p:attrName>ppt_x</p:attrName>
                                        </p:attrNameLst>
                                      </p:cBhvr>
                                      <p:tavLst>
                                        <p:tav tm="0">
                                          <p:val>
                                            <p:strVal val="#ppt_x-0.05"/>
                                          </p:val>
                                        </p:tav>
                                        <p:tav tm="100000">
                                          <p:val>
                                            <p:strVal val="#ppt_x"/>
                                          </p:val>
                                        </p:tav>
                                      </p:tavLst>
                                    </p:anim>
                                    <p:anim calcmode="lin" valueType="num">
                                      <p:cBhvr>
                                        <p:cTn id="21" dur="200" accel="100000" fill="hold">
                                          <p:stCondLst>
                                            <p:cond delay="800"/>
                                          </p:stCondLst>
                                        </p:cTn>
                                        <p:tgtEl>
                                          <p:spTgt spid="7">
                                            <p:txEl>
                                              <p:pRg st="0" end="0"/>
                                            </p:txEl>
                                          </p:spTgt>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3"/>
          <p:cNvSpPr>
            <a:spLocks noGrp="1" noChangeArrowheads="1"/>
          </p:cNvSpPr>
          <p:nvPr>
            <p:ph type="body" idx="1"/>
          </p:nvPr>
        </p:nvSpPr>
        <p:spPr>
          <a:xfrm>
            <a:off x="457200" y="1066800"/>
            <a:ext cx="8229600" cy="4525963"/>
          </a:xfrm>
        </p:spPr>
        <p:txBody>
          <a:bodyPr/>
          <a:lstStyle/>
          <a:p>
            <a:pPr eaLnBrk="1" hangingPunct="1">
              <a:lnSpc>
                <a:spcPct val="80000"/>
              </a:lnSpc>
              <a:defRPr/>
            </a:pPr>
            <a:r>
              <a:rPr lang="en-US" sz="2000" dirty="0" smtClean="0">
                <a:cs typeface="+mn-cs"/>
              </a:rPr>
              <a:t>Civil Engineering can be further broken into sub-disciplines</a:t>
            </a:r>
          </a:p>
          <a:p>
            <a:pPr lvl="1" eaLnBrk="1" hangingPunct="1">
              <a:lnSpc>
                <a:spcPct val="80000"/>
              </a:lnSpc>
              <a:defRPr/>
            </a:pPr>
            <a:r>
              <a:rPr lang="en-US" sz="2000" dirty="0" smtClean="0"/>
              <a:t>Structural Engineering </a:t>
            </a:r>
          </a:p>
          <a:p>
            <a:pPr lvl="1" eaLnBrk="1" hangingPunct="1">
              <a:lnSpc>
                <a:spcPct val="80000"/>
              </a:lnSpc>
              <a:defRPr/>
            </a:pPr>
            <a:r>
              <a:rPr lang="en-US" sz="2000" dirty="0" smtClean="0"/>
              <a:t>Transportation Engineering</a:t>
            </a:r>
          </a:p>
          <a:p>
            <a:pPr lvl="1" eaLnBrk="1" hangingPunct="1">
              <a:lnSpc>
                <a:spcPct val="80000"/>
              </a:lnSpc>
              <a:defRPr/>
            </a:pPr>
            <a:r>
              <a:rPr lang="en-US" sz="2000" dirty="0" smtClean="0"/>
              <a:t>Construction Engineering </a:t>
            </a:r>
          </a:p>
          <a:p>
            <a:pPr lvl="1" eaLnBrk="1" hangingPunct="1">
              <a:lnSpc>
                <a:spcPct val="80000"/>
              </a:lnSpc>
              <a:defRPr/>
            </a:pPr>
            <a:r>
              <a:rPr lang="en-US" sz="2000" dirty="0" smtClean="0"/>
              <a:t>Geotechnical Engineering</a:t>
            </a:r>
          </a:p>
          <a:p>
            <a:pPr lvl="1" eaLnBrk="1" hangingPunct="1">
              <a:lnSpc>
                <a:spcPct val="80000"/>
              </a:lnSpc>
              <a:defRPr/>
            </a:pPr>
            <a:r>
              <a:rPr lang="en-US" sz="2000" dirty="0" smtClean="0"/>
              <a:t>Urban Planning</a:t>
            </a:r>
          </a:p>
          <a:p>
            <a:pPr lvl="1" eaLnBrk="1" hangingPunct="1">
              <a:lnSpc>
                <a:spcPct val="80000"/>
              </a:lnSpc>
              <a:defRPr/>
            </a:pPr>
            <a:r>
              <a:rPr lang="en-US" sz="2000" dirty="0" smtClean="0"/>
              <a:t>Water Resource Engineering</a:t>
            </a:r>
          </a:p>
          <a:p>
            <a:pPr eaLnBrk="1" hangingPunct="1">
              <a:lnSpc>
                <a:spcPct val="80000"/>
              </a:lnSpc>
              <a:defRPr/>
            </a:pPr>
            <a:r>
              <a:rPr lang="en-US" sz="2000" dirty="0" smtClean="0">
                <a:cs typeface="+mn-cs"/>
              </a:rPr>
              <a:t>Environmental Engineering</a:t>
            </a:r>
          </a:p>
          <a:p>
            <a:pPr eaLnBrk="1" hangingPunct="1">
              <a:lnSpc>
                <a:spcPct val="80000"/>
              </a:lnSpc>
              <a:defRPr/>
            </a:pPr>
            <a:r>
              <a:rPr lang="en-US" sz="2000" dirty="0" smtClean="0">
                <a:cs typeface="+mn-cs"/>
              </a:rPr>
              <a:t>Building and Landscape Architecture </a:t>
            </a:r>
          </a:p>
          <a:p>
            <a:pPr eaLnBrk="1" hangingPunct="1">
              <a:lnSpc>
                <a:spcPct val="80000"/>
              </a:lnSpc>
              <a:defRPr/>
            </a:pPr>
            <a:r>
              <a:rPr lang="en-US" sz="2000" dirty="0" smtClean="0">
                <a:cs typeface="+mn-cs"/>
              </a:rPr>
              <a:t>Surveying</a:t>
            </a:r>
          </a:p>
          <a:p>
            <a:pPr eaLnBrk="1" hangingPunct="1">
              <a:lnSpc>
                <a:spcPct val="80000"/>
              </a:lnSpc>
              <a:buFontTx/>
              <a:buNone/>
              <a:defRPr/>
            </a:pPr>
            <a:endParaRPr lang="en-US" sz="2000" dirty="0" smtClean="0">
              <a:cs typeface="+mn-cs"/>
            </a:endParaRPr>
          </a:p>
        </p:txBody>
      </p:sp>
      <p:sp>
        <p:nvSpPr>
          <p:cNvPr id="4" name="Text Box 6"/>
          <p:cNvSpPr txBox="1">
            <a:spLocks noChangeArrowheads="1"/>
          </p:cNvSpPr>
          <p:nvPr/>
        </p:nvSpPr>
        <p:spPr bwMode="auto">
          <a:xfrm>
            <a:off x="501650" y="234950"/>
            <a:ext cx="4375150" cy="708025"/>
          </a:xfrm>
          <a:prstGeom prst="rect">
            <a:avLst/>
          </a:prstGeom>
          <a:noFill/>
          <a:ln w="9525">
            <a:noFill/>
            <a:miter lim="800000"/>
            <a:headEnd/>
            <a:tailEnd/>
          </a:ln>
        </p:spPr>
        <p:txBody>
          <a:bodyPr wrap="none">
            <a:spAutoFit/>
          </a:bodyPr>
          <a:lstStyle/>
          <a:p>
            <a:pPr algn="ctr">
              <a:defRPr/>
            </a:pPr>
            <a:r>
              <a:rPr lang="en-US" sz="4000" b="1" dirty="0">
                <a:solidFill>
                  <a:srgbClr val="FF0000"/>
                </a:solidFill>
                <a:ea typeface="+mj-ea"/>
                <a:cs typeface="Arial" pitchFamily="34" charset="0"/>
              </a:rPr>
              <a:t>Civil Engineering</a:t>
            </a:r>
          </a:p>
        </p:txBody>
      </p:sp>
      <p:pic>
        <p:nvPicPr>
          <p:cNvPr id="12292" name="Picture 488" descr="Description: Northwest-Bra10NewsAward"/>
          <p:cNvPicPr>
            <a:picLocks noChangeAspect="1" noChangeArrowheads="1"/>
          </p:cNvPicPr>
          <p:nvPr/>
        </p:nvPicPr>
        <p:blipFill>
          <a:blip r:embed="rId3" cstate="print"/>
          <a:srcRect/>
          <a:stretch>
            <a:fillRect/>
          </a:stretch>
        </p:blipFill>
        <p:spPr bwMode="auto">
          <a:xfrm>
            <a:off x="7202488" y="6096000"/>
            <a:ext cx="1941512" cy="682625"/>
          </a:xfrm>
          <a:prstGeom prst="rect">
            <a:avLst/>
          </a:prstGeom>
          <a:noFill/>
          <a:ln w="9525">
            <a:noFill/>
            <a:miter lim="800000"/>
            <a:headEnd/>
            <a:tailEnd/>
          </a:ln>
        </p:spPr>
      </p:pic>
      <p:sp>
        <p:nvSpPr>
          <p:cNvPr id="6" name="Rectangle 5"/>
          <p:cNvSpPr>
            <a:spLocks noChangeArrowheads="1"/>
          </p:cNvSpPr>
          <p:nvPr/>
        </p:nvSpPr>
        <p:spPr bwMode="auto">
          <a:xfrm>
            <a:off x="468313" y="5446713"/>
            <a:ext cx="8324850" cy="708025"/>
          </a:xfrm>
          <a:prstGeom prst="rect">
            <a:avLst/>
          </a:prstGeom>
          <a:solidFill>
            <a:schemeClr val="accent1"/>
          </a:solidFill>
          <a:ln w="20000">
            <a:solidFill>
              <a:schemeClr val="bg1"/>
            </a:solidFill>
            <a:miter lim="800000"/>
            <a:headEnd/>
            <a:tailEnd/>
          </a:ln>
          <a:effectLst>
            <a:outerShdw blurRad="63500" dist="26940" dir="5400000" rotWithShape="0">
              <a:srgbClr val="000000">
                <a:alpha val="34999"/>
              </a:srgbClr>
            </a:outerShdw>
          </a:effectLst>
        </p:spPr>
        <p:txBody>
          <a:bodyPr>
            <a:spAutoFit/>
          </a:bodyPr>
          <a:lstStyle/>
          <a:p>
            <a:pPr marL="233363" indent="-233363" algn="ctr" eaLnBrk="0" hangingPunct="0">
              <a:buClr>
                <a:schemeClr val="tx1"/>
              </a:buClr>
              <a:buSzPct val="75000"/>
              <a:defRPr/>
            </a:pPr>
            <a:r>
              <a:rPr lang="en-US" sz="2000" b="1">
                <a:solidFill>
                  <a:srgbClr val="000000"/>
                </a:solidFill>
              </a:rPr>
              <a:t>Design solutions to cope with many of our planet</a:t>
            </a:r>
            <a:r>
              <a:rPr lang="ja-JP" altLang="en-US" sz="2000" b="1">
                <a:solidFill>
                  <a:srgbClr val="000000"/>
                </a:solidFill>
              </a:rPr>
              <a:t>’</a:t>
            </a:r>
            <a:r>
              <a:rPr lang="en-US" altLang="ja-JP" sz="2000" b="1">
                <a:solidFill>
                  <a:srgbClr val="000000"/>
                </a:solidFill>
              </a:rPr>
              <a:t>s most serious problems. </a:t>
            </a:r>
            <a:endParaRPr lang="en-US" sz="2000" b="1">
              <a:solidFill>
                <a:srgbClr val="000000"/>
              </a:solidFill>
            </a:endParaRPr>
          </a:p>
        </p:txBody>
      </p:sp>
      <p:pic>
        <p:nvPicPr>
          <p:cNvPr id="12294" name="Picture 9" descr="C:\Users\u770837\AppData\Local\Microsoft\Windows\Temporary Internet Files\Low\Content.IE5\BWYO7QX7\82558026[2].jpg"/>
          <p:cNvPicPr>
            <a:picLocks noChangeAspect="1" noChangeArrowheads="1"/>
          </p:cNvPicPr>
          <p:nvPr/>
        </p:nvPicPr>
        <p:blipFill>
          <a:blip r:embed="rId4" cstate="print"/>
          <a:srcRect/>
          <a:stretch>
            <a:fillRect/>
          </a:stretch>
        </p:blipFill>
        <p:spPr bwMode="auto">
          <a:xfrm>
            <a:off x="6019800" y="1600200"/>
            <a:ext cx="2414588" cy="36322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12" fill="hold" nodeType="afterEffect">
                                  <p:stCondLst>
                                    <p:cond delay="0"/>
                                  </p:stCondLst>
                                  <p:childTnLst>
                                    <p:set>
                                      <p:cBhvr>
                                        <p:cTn id="6" dur="1" fill="hold">
                                          <p:stCondLst>
                                            <p:cond delay="0"/>
                                          </p:stCondLst>
                                        </p:cTn>
                                        <p:tgtEl>
                                          <p:spTgt spid="3075">
                                            <p:txEl>
                                              <p:pRg st="0" end="0"/>
                                            </p:txEl>
                                          </p:spTgt>
                                        </p:tgtEl>
                                        <p:attrNameLst>
                                          <p:attrName>style.visibility</p:attrName>
                                        </p:attrNameLst>
                                      </p:cBhvr>
                                      <p:to>
                                        <p:strVal val="visible"/>
                                      </p:to>
                                    </p:set>
                                    <p:anim calcmode="lin" valueType="num">
                                      <p:cBhvr additive="base">
                                        <p:cTn id="7" dur="500" fill="hold"/>
                                        <p:tgtEl>
                                          <p:spTgt spid="3075">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075">
                                            <p:txEl>
                                              <p:pRg st="0" end="0"/>
                                            </p:txEl>
                                          </p:spTgt>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500"/>
                            </p:stCondLst>
                            <p:childTnLst>
                              <p:par>
                                <p:cTn id="10" presetID="2" presetClass="entr" presetSubtype="8" fill="hold" nodeType="afterEffect">
                                  <p:stCondLst>
                                    <p:cond delay="0"/>
                                  </p:stCondLst>
                                  <p:childTnLst>
                                    <p:set>
                                      <p:cBhvr>
                                        <p:cTn id="11" dur="1" fill="hold">
                                          <p:stCondLst>
                                            <p:cond delay="0"/>
                                          </p:stCondLst>
                                        </p:cTn>
                                        <p:tgtEl>
                                          <p:spTgt spid="3075">
                                            <p:txEl>
                                              <p:pRg st="1" end="1"/>
                                            </p:txEl>
                                          </p:spTgt>
                                        </p:tgtEl>
                                        <p:attrNameLst>
                                          <p:attrName>style.visibility</p:attrName>
                                        </p:attrNameLst>
                                      </p:cBhvr>
                                      <p:to>
                                        <p:strVal val="visible"/>
                                      </p:to>
                                    </p:set>
                                    <p:anim calcmode="lin" valueType="num">
                                      <p:cBhvr additive="base">
                                        <p:cTn id="12" dur="500" fill="hold"/>
                                        <p:tgtEl>
                                          <p:spTgt spid="3075">
                                            <p:txEl>
                                              <p:pRg st="1" end="1"/>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3075">
                                            <p:txEl>
                                              <p:pRg st="1" end="1"/>
                                            </p:txEl>
                                          </p:spTgt>
                                        </p:tgtEl>
                                        <p:attrNameLst>
                                          <p:attrName>ppt_y</p:attrName>
                                        </p:attrNameLst>
                                      </p:cBhvr>
                                      <p:tavLst>
                                        <p:tav tm="0">
                                          <p:val>
                                            <p:strVal val="#ppt_y"/>
                                          </p:val>
                                        </p:tav>
                                        <p:tav tm="100000">
                                          <p:val>
                                            <p:strVal val="#ppt_y"/>
                                          </p:val>
                                        </p:tav>
                                      </p:tavLst>
                                    </p:anim>
                                  </p:childTnLst>
                                </p:cTn>
                              </p:par>
                            </p:childTnLst>
                          </p:cTn>
                        </p:par>
                        <p:par>
                          <p:cTn id="14" fill="hold" nodeType="afterGroup">
                            <p:stCondLst>
                              <p:cond delay="1000"/>
                            </p:stCondLst>
                            <p:childTnLst>
                              <p:par>
                                <p:cTn id="15" presetID="2" presetClass="entr" presetSubtype="8" fill="hold" nodeType="afterEffect">
                                  <p:stCondLst>
                                    <p:cond delay="0"/>
                                  </p:stCondLst>
                                  <p:childTnLst>
                                    <p:set>
                                      <p:cBhvr>
                                        <p:cTn id="16" dur="1" fill="hold">
                                          <p:stCondLst>
                                            <p:cond delay="0"/>
                                          </p:stCondLst>
                                        </p:cTn>
                                        <p:tgtEl>
                                          <p:spTgt spid="3075">
                                            <p:txEl>
                                              <p:pRg st="2" end="2"/>
                                            </p:txEl>
                                          </p:spTgt>
                                        </p:tgtEl>
                                        <p:attrNameLst>
                                          <p:attrName>style.visibility</p:attrName>
                                        </p:attrNameLst>
                                      </p:cBhvr>
                                      <p:to>
                                        <p:strVal val="visible"/>
                                      </p:to>
                                    </p:set>
                                    <p:anim calcmode="lin" valueType="num">
                                      <p:cBhvr additive="base">
                                        <p:cTn id="17" dur="500" fill="hold"/>
                                        <p:tgtEl>
                                          <p:spTgt spid="3075">
                                            <p:txEl>
                                              <p:pRg st="2" end="2"/>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3075">
                                            <p:txEl>
                                              <p:pRg st="2" end="2"/>
                                            </p:txEl>
                                          </p:spTgt>
                                        </p:tgtEl>
                                        <p:attrNameLst>
                                          <p:attrName>ppt_y</p:attrName>
                                        </p:attrNameLst>
                                      </p:cBhvr>
                                      <p:tavLst>
                                        <p:tav tm="0">
                                          <p:val>
                                            <p:strVal val="#ppt_y"/>
                                          </p:val>
                                        </p:tav>
                                        <p:tav tm="100000">
                                          <p:val>
                                            <p:strVal val="#ppt_y"/>
                                          </p:val>
                                        </p:tav>
                                      </p:tavLst>
                                    </p:anim>
                                  </p:childTnLst>
                                </p:cTn>
                              </p:par>
                            </p:childTnLst>
                          </p:cTn>
                        </p:par>
                        <p:par>
                          <p:cTn id="19" fill="hold" nodeType="afterGroup">
                            <p:stCondLst>
                              <p:cond delay="1500"/>
                            </p:stCondLst>
                            <p:childTnLst>
                              <p:par>
                                <p:cTn id="20" presetID="2" presetClass="entr" presetSubtype="8" fill="hold" nodeType="afterEffect">
                                  <p:stCondLst>
                                    <p:cond delay="0"/>
                                  </p:stCondLst>
                                  <p:childTnLst>
                                    <p:set>
                                      <p:cBhvr>
                                        <p:cTn id="21" dur="1" fill="hold">
                                          <p:stCondLst>
                                            <p:cond delay="0"/>
                                          </p:stCondLst>
                                        </p:cTn>
                                        <p:tgtEl>
                                          <p:spTgt spid="3075">
                                            <p:txEl>
                                              <p:pRg st="3" end="3"/>
                                            </p:txEl>
                                          </p:spTgt>
                                        </p:tgtEl>
                                        <p:attrNameLst>
                                          <p:attrName>style.visibility</p:attrName>
                                        </p:attrNameLst>
                                      </p:cBhvr>
                                      <p:to>
                                        <p:strVal val="visible"/>
                                      </p:to>
                                    </p:set>
                                    <p:anim calcmode="lin" valueType="num">
                                      <p:cBhvr additive="base">
                                        <p:cTn id="22" dur="500" fill="hold"/>
                                        <p:tgtEl>
                                          <p:spTgt spid="3075">
                                            <p:txEl>
                                              <p:pRg st="3" end="3"/>
                                            </p:txEl>
                                          </p:spTgt>
                                        </p:tgtEl>
                                        <p:attrNameLst>
                                          <p:attrName>ppt_x</p:attrName>
                                        </p:attrNameLst>
                                      </p:cBhvr>
                                      <p:tavLst>
                                        <p:tav tm="0">
                                          <p:val>
                                            <p:strVal val="0-#ppt_w/2"/>
                                          </p:val>
                                        </p:tav>
                                        <p:tav tm="100000">
                                          <p:val>
                                            <p:strVal val="#ppt_x"/>
                                          </p:val>
                                        </p:tav>
                                      </p:tavLst>
                                    </p:anim>
                                    <p:anim calcmode="lin" valueType="num">
                                      <p:cBhvr additive="base">
                                        <p:cTn id="23" dur="500" fill="hold"/>
                                        <p:tgtEl>
                                          <p:spTgt spid="3075">
                                            <p:txEl>
                                              <p:pRg st="3" end="3"/>
                                            </p:txEl>
                                          </p:spTgt>
                                        </p:tgtEl>
                                        <p:attrNameLst>
                                          <p:attrName>ppt_y</p:attrName>
                                        </p:attrNameLst>
                                      </p:cBhvr>
                                      <p:tavLst>
                                        <p:tav tm="0">
                                          <p:val>
                                            <p:strVal val="#ppt_y"/>
                                          </p:val>
                                        </p:tav>
                                        <p:tav tm="100000">
                                          <p:val>
                                            <p:strVal val="#ppt_y"/>
                                          </p:val>
                                        </p:tav>
                                      </p:tavLst>
                                    </p:anim>
                                  </p:childTnLst>
                                </p:cTn>
                              </p:par>
                            </p:childTnLst>
                          </p:cTn>
                        </p:par>
                        <p:par>
                          <p:cTn id="24" fill="hold" nodeType="afterGroup">
                            <p:stCondLst>
                              <p:cond delay="2000"/>
                            </p:stCondLst>
                            <p:childTnLst>
                              <p:par>
                                <p:cTn id="25" presetID="2" presetClass="entr" presetSubtype="8" fill="hold" nodeType="afterEffect">
                                  <p:stCondLst>
                                    <p:cond delay="0"/>
                                  </p:stCondLst>
                                  <p:childTnLst>
                                    <p:set>
                                      <p:cBhvr>
                                        <p:cTn id="26" dur="1" fill="hold">
                                          <p:stCondLst>
                                            <p:cond delay="0"/>
                                          </p:stCondLst>
                                        </p:cTn>
                                        <p:tgtEl>
                                          <p:spTgt spid="3075">
                                            <p:txEl>
                                              <p:pRg st="4" end="4"/>
                                            </p:txEl>
                                          </p:spTgt>
                                        </p:tgtEl>
                                        <p:attrNameLst>
                                          <p:attrName>style.visibility</p:attrName>
                                        </p:attrNameLst>
                                      </p:cBhvr>
                                      <p:to>
                                        <p:strVal val="visible"/>
                                      </p:to>
                                    </p:set>
                                    <p:anim calcmode="lin" valueType="num">
                                      <p:cBhvr additive="base">
                                        <p:cTn id="27" dur="500" fill="hold"/>
                                        <p:tgtEl>
                                          <p:spTgt spid="3075">
                                            <p:txEl>
                                              <p:pRg st="4" end="4"/>
                                            </p:txEl>
                                          </p:spTgt>
                                        </p:tgtEl>
                                        <p:attrNameLst>
                                          <p:attrName>ppt_x</p:attrName>
                                        </p:attrNameLst>
                                      </p:cBhvr>
                                      <p:tavLst>
                                        <p:tav tm="0">
                                          <p:val>
                                            <p:strVal val="0-#ppt_w/2"/>
                                          </p:val>
                                        </p:tav>
                                        <p:tav tm="100000">
                                          <p:val>
                                            <p:strVal val="#ppt_x"/>
                                          </p:val>
                                        </p:tav>
                                      </p:tavLst>
                                    </p:anim>
                                    <p:anim calcmode="lin" valueType="num">
                                      <p:cBhvr additive="base">
                                        <p:cTn id="28" dur="500" fill="hold"/>
                                        <p:tgtEl>
                                          <p:spTgt spid="3075">
                                            <p:txEl>
                                              <p:pRg st="4" end="4"/>
                                            </p:txEl>
                                          </p:spTgt>
                                        </p:tgtEl>
                                        <p:attrNameLst>
                                          <p:attrName>ppt_y</p:attrName>
                                        </p:attrNameLst>
                                      </p:cBhvr>
                                      <p:tavLst>
                                        <p:tav tm="0">
                                          <p:val>
                                            <p:strVal val="#ppt_y"/>
                                          </p:val>
                                        </p:tav>
                                        <p:tav tm="100000">
                                          <p:val>
                                            <p:strVal val="#ppt_y"/>
                                          </p:val>
                                        </p:tav>
                                      </p:tavLst>
                                    </p:anim>
                                  </p:childTnLst>
                                </p:cTn>
                              </p:par>
                            </p:childTnLst>
                          </p:cTn>
                        </p:par>
                        <p:par>
                          <p:cTn id="29" fill="hold" nodeType="afterGroup">
                            <p:stCondLst>
                              <p:cond delay="2500"/>
                            </p:stCondLst>
                            <p:childTnLst>
                              <p:par>
                                <p:cTn id="30" presetID="2" presetClass="entr" presetSubtype="8" fill="hold" nodeType="afterEffect">
                                  <p:stCondLst>
                                    <p:cond delay="0"/>
                                  </p:stCondLst>
                                  <p:childTnLst>
                                    <p:set>
                                      <p:cBhvr>
                                        <p:cTn id="31" dur="1" fill="hold">
                                          <p:stCondLst>
                                            <p:cond delay="0"/>
                                          </p:stCondLst>
                                        </p:cTn>
                                        <p:tgtEl>
                                          <p:spTgt spid="3075">
                                            <p:txEl>
                                              <p:pRg st="5" end="5"/>
                                            </p:txEl>
                                          </p:spTgt>
                                        </p:tgtEl>
                                        <p:attrNameLst>
                                          <p:attrName>style.visibility</p:attrName>
                                        </p:attrNameLst>
                                      </p:cBhvr>
                                      <p:to>
                                        <p:strVal val="visible"/>
                                      </p:to>
                                    </p:set>
                                    <p:anim calcmode="lin" valueType="num">
                                      <p:cBhvr additive="base">
                                        <p:cTn id="32" dur="500" fill="hold"/>
                                        <p:tgtEl>
                                          <p:spTgt spid="3075">
                                            <p:txEl>
                                              <p:pRg st="5" end="5"/>
                                            </p:txEl>
                                          </p:spTgt>
                                        </p:tgtEl>
                                        <p:attrNameLst>
                                          <p:attrName>ppt_x</p:attrName>
                                        </p:attrNameLst>
                                      </p:cBhvr>
                                      <p:tavLst>
                                        <p:tav tm="0">
                                          <p:val>
                                            <p:strVal val="0-#ppt_w/2"/>
                                          </p:val>
                                        </p:tav>
                                        <p:tav tm="100000">
                                          <p:val>
                                            <p:strVal val="#ppt_x"/>
                                          </p:val>
                                        </p:tav>
                                      </p:tavLst>
                                    </p:anim>
                                    <p:anim calcmode="lin" valueType="num">
                                      <p:cBhvr additive="base">
                                        <p:cTn id="33" dur="500" fill="hold"/>
                                        <p:tgtEl>
                                          <p:spTgt spid="3075">
                                            <p:txEl>
                                              <p:pRg st="5" end="5"/>
                                            </p:txEl>
                                          </p:spTgt>
                                        </p:tgtEl>
                                        <p:attrNameLst>
                                          <p:attrName>ppt_y</p:attrName>
                                        </p:attrNameLst>
                                      </p:cBhvr>
                                      <p:tavLst>
                                        <p:tav tm="0">
                                          <p:val>
                                            <p:strVal val="#ppt_y"/>
                                          </p:val>
                                        </p:tav>
                                        <p:tav tm="100000">
                                          <p:val>
                                            <p:strVal val="#ppt_y"/>
                                          </p:val>
                                        </p:tav>
                                      </p:tavLst>
                                    </p:anim>
                                  </p:childTnLst>
                                </p:cTn>
                              </p:par>
                            </p:childTnLst>
                          </p:cTn>
                        </p:par>
                        <p:par>
                          <p:cTn id="34" fill="hold" nodeType="afterGroup">
                            <p:stCondLst>
                              <p:cond delay="3000"/>
                            </p:stCondLst>
                            <p:childTnLst>
                              <p:par>
                                <p:cTn id="35" presetID="2" presetClass="entr" presetSubtype="8" fill="hold" nodeType="afterEffect">
                                  <p:stCondLst>
                                    <p:cond delay="0"/>
                                  </p:stCondLst>
                                  <p:childTnLst>
                                    <p:set>
                                      <p:cBhvr>
                                        <p:cTn id="36" dur="1" fill="hold">
                                          <p:stCondLst>
                                            <p:cond delay="0"/>
                                          </p:stCondLst>
                                        </p:cTn>
                                        <p:tgtEl>
                                          <p:spTgt spid="3075">
                                            <p:txEl>
                                              <p:pRg st="6" end="6"/>
                                            </p:txEl>
                                          </p:spTgt>
                                        </p:tgtEl>
                                        <p:attrNameLst>
                                          <p:attrName>style.visibility</p:attrName>
                                        </p:attrNameLst>
                                      </p:cBhvr>
                                      <p:to>
                                        <p:strVal val="visible"/>
                                      </p:to>
                                    </p:set>
                                    <p:anim calcmode="lin" valueType="num">
                                      <p:cBhvr additive="base">
                                        <p:cTn id="37" dur="500" fill="hold"/>
                                        <p:tgtEl>
                                          <p:spTgt spid="3075">
                                            <p:txEl>
                                              <p:pRg st="6" end="6"/>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3075">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12" fill="hold" nodeType="clickEffect">
                                  <p:stCondLst>
                                    <p:cond delay="0"/>
                                  </p:stCondLst>
                                  <p:childTnLst>
                                    <p:set>
                                      <p:cBhvr>
                                        <p:cTn id="42" dur="1" fill="hold">
                                          <p:stCondLst>
                                            <p:cond delay="0"/>
                                          </p:stCondLst>
                                        </p:cTn>
                                        <p:tgtEl>
                                          <p:spTgt spid="3075">
                                            <p:txEl>
                                              <p:pRg st="7" end="7"/>
                                            </p:txEl>
                                          </p:spTgt>
                                        </p:tgtEl>
                                        <p:attrNameLst>
                                          <p:attrName>style.visibility</p:attrName>
                                        </p:attrNameLst>
                                      </p:cBhvr>
                                      <p:to>
                                        <p:strVal val="visible"/>
                                      </p:to>
                                    </p:set>
                                    <p:anim calcmode="lin" valueType="num">
                                      <p:cBhvr additive="base">
                                        <p:cTn id="43" dur="500" fill="hold"/>
                                        <p:tgtEl>
                                          <p:spTgt spid="3075">
                                            <p:txEl>
                                              <p:pRg st="7" end="7"/>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3075">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12" fill="hold" nodeType="clickEffect">
                                  <p:stCondLst>
                                    <p:cond delay="0"/>
                                  </p:stCondLst>
                                  <p:childTnLst>
                                    <p:set>
                                      <p:cBhvr>
                                        <p:cTn id="48" dur="1" fill="hold">
                                          <p:stCondLst>
                                            <p:cond delay="0"/>
                                          </p:stCondLst>
                                        </p:cTn>
                                        <p:tgtEl>
                                          <p:spTgt spid="3075">
                                            <p:txEl>
                                              <p:pRg st="8" end="8"/>
                                            </p:txEl>
                                          </p:spTgt>
                                        </p:tgtEl>
                                        <p:attrNameLst>
                                          <p:attrName>style.visibility</p:attrName>
                                        </p:attrNameLst>
                                      </p:cBhvr>
                                      <p:to>
                                        <p:strVal val="visible"/>
                                      </p:to>
                                    </p:set>
                                    <p:anim calcmode="lin" valueType="num">
                                      <p:cBhvr additive="base">
                                        <p:cTn id="49" dur="500" fill="hold"/>
                                        <p:tgtEl>
                                          <p:spTgt spid="3075">
                                            <p:txEl>
                                              <p:pRg st="8" end="8"/>
                                            </p:txEl>
                                          </p:spTgt>
                                        </p:tgtEl>
                                        <p:attrNameLst>
                                          <p:attrName>ppt_x</p:attrName>
                                        </p:attrNameLst>
                                      </p:cBhvr>
                                      <p:tavLst>
                                        <p:tav tm="0">
                                          <p:val>
                                            <p:strVal val="0-#ppt_w/2"/>
                                          </p:val>
                                        </p:tav>
                                        <p:tav tm="100000">
                                          <p:val>
                                            <p:strVal val="#ppt_x"/>
                                          </p:val>
                                        </p:tav>
                                      </p:tavLst>
                                    </p:anim>
                                    <p:anim calcmode="lin" valueType="num">
                                      <p:cBhvr additive="base">
                                        <p:cTn id="50" dur="500" fill="hold"/>
                                        <p:tgtEl>
                                          <p:spTgt spid="3075">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12" fill="hold" nodeType="clickEffect">
                                  <p:stCondLst>
                                    <p:cond delay="0"/>
                                  </p:stCondLst>
                                  <p:childTnLst>
                                    <p:set>
                                      <p:cBhvr>
                                        <p:cTn id="54" dur="1" fill="hold">
                                          <p:stCondLst>
                                            <p:cond delay="0"/>
                                          </p:stCondLst>
                                        </p:cTn>
                                        <p:tgtEl>
                                          <p:spTgt spid="3075">
                                            <p:txEl>
                                              <p:pRg st="9" end="9"/>
                                            </p:txEl>
                                          </p:spTgt>
                                        </p:tgtEl>
                                        <p:attrNameLst>
                                          <p:attrName>style.visibility</p:attrName>
                                        </p:attrNameLst>
                                      </p:cBhvr>
                                      <p:to>
                                        <p:strVal val="visible"/>
                                      </p:to>
                                    </p:set>
                                    <p:anim calcmode="lin" valueType="num">
                                      <p:cBhvr additive="base">
                                        <p:cTn id="55" dur="500" fill="hold"/>
                                        <p:tgtEl>
                                          <p:spTgt spid="3075">
                                            <p:txEl>
                                              <p:pRg st="9" end="9"/>
                                            </p:txEl>
                                          </p:spTgt>
                                        </p:tgtEl>
                                        <p:attrNameLst>
                                          <p:attrName>ppt_x</p:attrName>
                                        </p:attrNameLst>
                                      </p:cBhvr>
                                      <p:tavLst>
                                        <p:tav tm="0">
                                          <p:val>
                                            <p:strVal val="0-#ppt_w/2"/>
                                          </p:val>
                                        </p:tav>
                                        <p:tav tm="100000">
                                          <p:val>
                                            <p:strVal val="#ppt_x"/>
                                          </p:val>
                                        </p:tav>
                                      </p:tavLst>
                                    </p:anim>
                                    <p:anim calcmode="lin" valueType="num">
                                      <p:cBhvr additive="base">
                                        <p:cTn id="56" dur="500" fill="hold"/>
                                        <p:tgtEl>
                                          <p:spTgt spid="3075">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7" name="Rectangle 3"/>
          <p:cNvSpPr>
            <a:spLocks noGrp="1" noChangeArrowheads="1"/>
          </p:cNvSpPr>
          <p:nvPr>
            <p:ph type="body" sz="half" idx="1"/>
          </p:nvPr>
        </p:nvSpPr>
        <p:spPr>
          <a:xfrm>
            <a:off x="276225" y="990600"/>
            <a:ext cx="4981575" cy="4699000"/>
          </a:xfrm>
        </p:spPr>
        <p:txBody>
          <a:bodyPr/>
          <a:lstStyle/>
          <a:p>
            <a:pPr eaLnBrk="1" hangingPunct="1">
              <a:defRPr/>
            </a:pPr>
            <a:r>
              <a:rPr lang="en-US" sz="2800" dirty="0" smtClean="0">
                <a:cs typeface="+mn-cs"/>
              </a:rPr>
              <a:t>Analyze and design structures to make sure they are safe</a:t>
            </a:r>
          </a:p>
          <a:p>
            <a:pPr eaLnBrk="1" hangingPunct="1">
              <a:defRPr/>
            </a:pPr>
            <a:r>
              <a:rPr lang="en-US" sz="2800" dirty="0" smtClean="0">
                <a:cs typeface="+mn-cs"/>
              </a:rPr>
              <a:t>Materials: steel, concrete, aluminum, timber, plastic and exotic materials</a:t>
            </a:r>
            <a:endParaRPr lang="en-US" dirty="0" smtClean="0">
              <a:cs typeface="+mn-cs"/>
            </a:endParaRPr>
          </a:p>
          <a:p>
            <a:pPr eaLnBrk="1" hangingPunct="1">
              <a:defRPr/>
            </a:pPr>
            <a:r>
              <a:rPr lang="en-US" sz="2800" dirty="0" smtClean="0">
                <a:cs typeface="+mn-cs"/>
              </a:rPr>
              <a:t>Structures must be able to:</a:t>
            </a:r>
          </a:p>
          <a:p>
            <a:pPr lvl="1" eaLnBrk="1" hangingPunct="1">
              <a:defRPr/>
            </a:pPr>
            <a:r>
              <a:rPr lang="en-US" dirty="0" smtClean="0"/>
              <a:t>Support loads</a:t>
            </a:r>
          </a:p>
          <a:p>
            <a:pPr lvl="1" eaLnBrk="1" hangingPunct="1">
              <a:defRPr/>
            </a:pPr>
            <a:r>
              <a:rPr lang="en-US" dirty="0" smtClean="0"/>
              <a:t>Withstand hurricanes, earthquakes, blizzards, and floods</a:t>
            </a:r>
          </a:p>
        </p:txBody>
      </p:sp>
      <p:pic>
        <p:nvPicPr>
          <p:cNvPr id="123908" name="Picture 4"/>
          <p:cNvPicPr>
            <a:picLocks noGrp="1" noChangeAspect="1" noChangeArrowheads="1"/>
          </p:cNvPicPr>
          <p:nvPr>
            <p:ph type="clipArt" sz="half" idx="2"/>
          </p:nvPr>
        </p:nvPicPr>
        <p:blipFill>
          <a:blip r:embed="rId3" cstate="print"/>
          <a:srcRect/>
          <a:stretch>
            <a:fillRect/>
          </a:stretch>
        </p:blipFill>
        <p:spPr>
          <a:xfrm>
            <a:off x="6096000" y="1447800"/>
            <a:ext cx="2097088" cy="2354263"/>
          </a:xfrm>
        </p:spPr>
      </p:pic>
      <p:pic>
        <p:nvPicPr>
          <p:cNvPr id="123909" name="Picture 5"/>
          <p:cNvPicPr>
            <a:picLocks noChangeAspect="1" noChangeArrowheads="1"/>
          </p:cNvPicPr>
          <p:nvPr/>
        </p:nvPicPr>
        <p:blipFill>
          <a:blip r:embed="rId4" cstate="print"/>
          <a:srcRect/>
          <a:stretch>
            <a:fillRect/>
          </a:stretch>
        </p:blipFill>
        <p:spPr bwMode="auto">
          <a:xfrm>
            <a:off x="6211888" y="3730625"/>
            <a:ext cx="2460625" cy="1866900"/>
          </a:xfrm>
          <a:prstGeom prst="rect">
            <a:avLst/>
          </a:prstGeom>
          <a:noFill/>
          <a:ln w="9525">
            <a:noFill/>
            <a:miter lim="800000"/>
            <a:headEnd/>
            <a:tailEnd/>
          </a:ln>
        </p:spPr>
      </p:pic>
      <p:pic>
        <p:nvPicPr>
          <p:cNvPr id="123910" name="Picture 6" descr="j0137407"/>
          <p:cNvPicPr>
            <a:picLocks noChangeAspect="1" noChangeArrowheads="1"/>
          </p:cNvPicPr>
          <p:nvPr/>
        </p:nvPicPr>
        <p:blipFill>
          <a:blip r:embed="rId5" cstate="print"/>
          <a:srcRect/>
          <a:stretch>
            <a:fillRect/>
          </a:stretch>
        </p:blipFill>
        <p:spPr bwMode="auto">
          <a:xfrm>
            <a:off x="5514975" y="4373563"/>
            <a:ext cx="2181225" cy="1871662"/>
          </a:xfrm>
          <a:prstGeom prst="rect">
            <a:avLst/>
          </a:prstGeom>
          <a:noFill/>
          <a:ln w="9525">
            <a:noFill/>
            <a:miter lim="800000"/>
            <a:headEnd/>
            <a:tailEnd/>
          </a:ln>
        </p:spPr>
      </p:pic>
      <p:sp>
        <p:nvSpPr>
          <p:cNvPr id="7" name="Text Box 6"/>
          <p:cNvSpPr txBox="1">
            <a:spLocks noChangeArrowheads="1"/>
          </p:cNvSpPr>
          <p:nvPr/>
        </p:nvSpPr>
        <p:spPr bwMode="auto">
          <a:xfrm>
            <a:off x="201613" y="228600"/>
            <a:ext cx="5715000" cy="708025"/>
          </a:xfrm>
          <a:prstGeom prst="rect">
            <a:avLst/>
          </a:prstGeom>
          <a:noFill/>
          <a:ln w="9525">
            <a:noFill/>
            <a:miter lim="800000"/>
            <a:headEnd/>
            <a:tailEnd/>
          </a:ln>
        </p:spPr>
        <p:txBody>
          <a:bodyPr wrap="none">
            <a:spAutoFit/>
          </a:bodyPr>
          <a:lstStyle/>
          <a:p>
            <a:pPr algn="ctr">
              <a:defRPr/>
            </a:pPr>
            <a:r>
              <a:rPr lang="en-US" sz="4000" b="1" dirty="0">
                <a:solidFill>
                  <a:srgbClr val="FF0000"/>
                </a:solidFill>
                <a:ea typeface="+mj-ea"/>
                <a:cs typeface="Arial" pitchFamily="34" charset="0"/>
              </a:rPr>
              <a:t>Structural Engineering</a:t>
            </a:r>
          </a:p>
        </p:txBody>
      </p:sp>
      <p:pic>
        <p:nvPicPr>
          <p:cNvPr id="13319" name="Picture 488" descr="Description: Northwest-Bra10NewsAward"/>
          <p:cNvPicPr>
            <a:picLocks noChangeAspect="1" noChangeArrowheads="1"/>
          </p:cNvPicPr>
          <p:nvPr/>
        </p:nvPicPr>
        <p:blipFill>
          <a:blip r:embed="rId6" cstate="print"/>
          <a:srcRect/>
          <a:stretch>
            <a:fillRect/>
          </a:stretch>
        </p:blipFill>
        <p:spPr bwMode="auto">
          <a:xfrm>
            <a:off x="7202488" y="6096000"/>
            <a:ext cx="1941512" cy="682625"/>
          </a:xfrm>
          <a:prstGeom prst="rect">
            <a:avLst/>
          </a:prstGeom>
          <a:noFill/>
          <a:ln w="9525">
            <a:noFill/>
            <a:miter lim="800000"/>
            <a:headEnd/>
            <a:tailEnd/>
          </a:ln>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nodeType="afterEffect">
                                  <p:stCondLst>
                                    <p:cond delay="0"/>
                                  </p:stCondLst>
                                  <p:childTnLst>
                                    <p:set>
                                      <p:cBhvr>
                                        <p:cTn id="6" dur="1" fill="hold">
                                          <p:stCondLst>
                                            <p:cond delay="0"/>
                                          </p:stCondLst>
                                        </p:cTn>
                                        <p:tgtEl>
                                          <p:spTgt spid="123909"/>
                                        </p:tgtEl>
                                        <p:attrNameLst>
                                          <p:attrName>style.visibility</p:attrName>
                                        </p:attrNameLst>
                                      </p:cBhvr>
                                      <p:to>
                                        <p:strVal val="visible"/>
                                      </p:to>
                                    </p:set>
                                    <p:anim calcmode="lin" valueType="num">
                                      <p:cBhvr additive="base">
                                        <p:cTn id="7" dur="500" fill="hold"/>
                                        <p:tgtEl>
                                          <p:spTgt spid="123909"/>
                                        </p:tgtEl>
                                        <p:attrNameLst>
                                          <p:attrName>ppt_x</p:attrName>
                                        </p:attrNameLst>
                                      </p:cBhvr>
                                      <p:tavLst>
                                        <p:tav tm="0">
                                          <p:val>
                                            <p:strVal val="1+#ppt_w/2"/>
                                          </p:val>
                                        </p:tav>
                                        <p:tav tm="100000">
                                          <p:val>
                                            <p:strVal val="#ppt_x"/>
                                          </p:val>
                                        </p:tav>
                                      </p:tavLst>
                                    </p:anim>
                                    <p:anim calcmode="lin" valueType="num">
                                      <p:cBhvr additive="base">
                                        <p:cTn id="8" dur="500" fill="hold"/>
                                        <p:tgtEl>
                                          <p:spTgt spid="123909"/>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123910"/>
                                        </p:tgtEl>
                                        <p:attrNameLst>
                                          <p:attrName>style.visibility</p:attrName>
                                        </p:attrNameLst>
                                      </p:cBhvr>
                                      <p:to>
                                        <p:strVal val="visible"/>
                                      </p:to>
                                    </p:set>
                                    <p:anim calcmode="lin" valueType="num">
                                      <p:cBhvr additive="base">
                                        <p:cTn id="11" dur="500" fill="hold"/>
                                        <p:tgtEl>
                                          <p:spTgt spid="123910"/>
                                        </p:tgtEl>
                                        <p:attrNameLst>
                                          <p:attrName>ppt_x</p:attrName>
                                        </p:attrNameLst>
                                      </p:cBhvr>
                                      <p:tavLst>
                                        <p:tav tm="0">
                                          <p:val>
                                            <p:strVal val="1+#ppt_w/2"/>
                                          </p:val>
                                        </p:tav>
                                        <p:tav tm="100000">
                                          <p:val>
                                            <p:strVal val="#ppt_x"/>
                                          </p:val>
                                        </p:tav>
                                      </p:tavLst>
                                    </p:anim>
                                    <p:anim calcmode="lin" valueType="num">
                                      <p:cBhvr additive="base">
                                        <p:cTn id="12" dur="500" fill="hold"/>
                                        <p:tgtEl>
                                          <p:spTgt spid="123910"/>
                                        </p:tgtEl>
                                        <p:attrNameLst>
                                          <p:attrName>ppt_y</p:attrName>
                                        </p:attrNameLst>
                                      </p:cBhvr>
                                      <p:tavLst>
                                        <p:tav tm="0">
                                          <p:val>
                                            <p:strVal val="#ppt_y"/>
                                          </p:val>
                                        </p:tav>
                                        <p:tav tm="100000">
                                          <p:val>
                                            <p:strVal val="#ppt_y"/>
                                          </p:val>
                                        </p:tav>
                                      </p:tavLst>
                                    </p:anim>
                                  </p:childTnLst>
                                </p:cTn>
                              </p:par>
                              <p:par>
                                <p:cTn id="13" presetID="4" presetClass="entr" presetSubtype="32" fill="hold" grpId="0" nodeType="withEffect" nodePh="1">
                                  <p:stCondLst>
                                    <p:cond delay="0"/>
                                  </p:stCondLst>
                                  <p:endCondLst>
                                    <p:cond evt="begin" delay="0">
                                      <p:tn val="13"/>
                                    </p:cond>
                                  </p:endCondLst>
                                  <p:childTnLst>
                                    <p:set>
                                      <p:cBhvr>
                                        <p:cTn id="14" dur="1" fill="hold">
                                          <p:stCondLst>
                                            <p:cond delay="0"/>
                                          </p:stCondLst>
                                        </p:cTn>
                                        <p:tgtEl>
                                          <p:spTgt spid="123908"/>
                                        </p:tgtEl>
                                        <p:attrNameLst>
                                          <p:attrName>style.visibility</p:attrName>
                                        </p:attrNameLst>
                                      </p:cBhvr>
                                      <p:to>
                                        <p:strVal val="visible"/>
                                      </p:to>
                                    </p:set>
                                    <p:animEffect transition="in" filter="box(out)">
                                      <p:cBhvr>
                                        <p:cTn id="15" dur="900"/>
                                        <p:tgtEl>
                                          <p:spTgt spid="123908"/>
                                        </p:tgtEl>
                                      </p:cBhvr>
                                    </p:animEffect>
                                  </p:childTnLst>
                                </p:cTn>
                              </p:par>
                            </p:childTnLst>
                          </p:cTn>
                        </p:par>
                        <p:par>
                          <p:cTn id="16" fill="hold" nodeType="afterGroup">
                            <p:stCondLst>
                              <p:cond delay="900"/>
                            </p:stCondLst>
                            <p:childTnLst>
                              <p:par>
                                <p:cTn id="17" presetID="2" presetClass="entr" presetSubtype="6" fill="hold" nodeType="afterEffect">
                                  <p:stCondLst>
                                    <p:cond delay="0"/>
                                  </p:stCondLst>
                                  <p:childTnLst>
                                    <p:set>
                                      <p:cBhvr>
                                        <p:cTn id="18" dur="1" fill="hold">
                                          <p:stCondLst>
                                            <p:cond delay="0"/>
                                          </p:stCondLst>
                                        </p:cTn>
                                        <p:tgtEl>
                                          <p:spTgt spid="123907">
                                            <p:txEl>
                                              <p:pRg st="0" end="0"/>
                                            </p:txEl>
                                          </p:spTgt>
                                        </p:tgtEl>
                                        <p:attrNameLst>
                                          <p:attrName>style.visibility</p:attrName>
                                        </p:attrNameLst>
                                      </p:cBhvr>
                                      <p:to>
                                        <p:strVal val="visible"/>
                                      </p:to>
                                    </p:set>
                                    <p:anim calcmode="lin" valueType="num">
                                      <p:cBhvr additive="base">
                                        <p:cTn id="19" dur="500" fill="hold"/>
                                        <p:tgtEl>
                                          <p:spTgt spid="123907">
                                            <p:txEl>
                                              <p:pRg st="0" end="0"/>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123907">
                                            <p:txEl>
                                              <p:pRg st="0" end="0"/>
                                            </p:txEl>
                                          </p:spTgt>
                                        </p:tgtEl>
                                        <p:attrNameLst>
                                          <p:attrName>ppt_y</p:attrName>
                                        </p:attrNameLst>
                                      </p:cBhvr>
                                      <p:tavLst>
                                        <p:tav tm="0">
                                          <p:val>
                                            <p:strVal val="1+#ppt_h/2"/>
                                          </p:val>
                                        </p:tav>
                                        <p:tav tm="100000">
                                          <p:val>
                                            <p:strVal val="#ppt_y"/>
                                          </p:val>
                                        </p:tav>
                                      </p:tavLst>
                                    </p:anim>
                                  </p:childTnLst>
                                </p:cTn>
                              </p:par>
                            </p:childTnLst>
                          </p:cTn>
                        </p:par>
                        <p:par>
                          <p:cTn id="21" fill="hold" nodeType="afterGroup">
                            <p:stCondLst>
                              <p:cond delay="1400"/>
                            </p:stCondLst>
                            <p:childTnLst>
                              <p:par>
                                <p:cTn id="22" presetID="2" presetClass="entr" presetSubtype="6" fill="hold" nodeType="afterEffect">
                                  <p:stCondLst>
                                    <p:cond delay="0"/>
                                  </p:stCondLst>
                                  <p:childTnLst>
                                    <p:set>
                                      <p:cBhvr>
                                        <p:cTn id="23" dur="1" fill="hold">
                                          <p:stCondLst>
                                            <p:cond delay="0"/>
                                          </p:stCondLst>
                                        </p:cTn>
                                        <p:tgtEl>
                                          <p:spTgt spid="123907">
                                            <p:txEl>
                                              <p:pRg st="1" end="1"/>
                                            </p:txEl>
                                          </p:spTgt>
                                        </p:tgtEl>
                                        <p:attrNameLst>
                                          <p:attrName>style.visibility</p:attrName>
                                        </p:attrNameLst>
                                      </p:cBhvr>
                                      <p:to>
                                        <p:strVal val="visible"/>
                                      </p:to>
                                    </p:set>
                                    <p:anim calcmode="lin" valueType="num">
                                      <p:cBhvr additive="base">
                                        <p:cTn id="24" dur="500" fill="hold"/>
                                        <p:tgtEl>
                                          <p:spTgt spid="123907">
                                            <p:txEl>
                                              <p:pRg st="1" end="1"/>
                                            </p:txEl>
                                          </p:spTgt>
                                        </p:tgtEl>
                                        <p:attrNameLst>
                                          <p:attrName>ppt_x</p:attrName>
                                        </p:attrNameLst>
                                      </p:cBhvr>
                                      <p:tavLst>
                                        <p:tav tm="0">
                                          <p:val>
                                            <p:strVal val="1+#ppt_w/2"/>
                                          </p:val>
                                        </p:tav>
                                        <p:tav tm="100000">
                                          <p:val>
                                            <p:strVal val="#ppt_x"/>
                                          </p:val>
                                        </p:tav>
                                      </p:tavLst>
                                    </p:anim>
                                    <p:anim calcmode="lin" valueType="num">
                                      <p:cBhvr additive="base">
                                        <p:cTn id="25" dur="500" fill="hold"/>
                                        <p:tgtEl>
                                          <p:spTgt spid="123907">
                                            <p:txEl>
                                              <p:pRg st="1" end="1"/>
                                            </p:txEl>
                                          </p:spTgt>
                                        </p:tgtEl>
                                        <p:attrNameLst>
                                          <p:attrName>ppt_y</p:attrName>
                                        </p:attrNameLst>
                                      </p:cBhvr>
                                      <p:tavLst>
                                        <p:tav tm="0">
                                          <p:val>
                                            <p:strVal val="1+#ppt_h/2"/>
                                          </p:val>
                                        </p:tav>
                                        <p:tav tm="100000">
                                          <p:val>
                                            <p:strVal val="#ppt_y"/>
                                          </p:val>
                                        </p:tav>
                                      </p:tavLst>
                                    </p:anim>
                                  </p:childTnLst>
                                </p:cTn>
                              </p:par>
                            </p:childTnLst>
                          </p:cTn>
                        </p:par>
                        <p:par>
                          <p:cTn id="26" fill="hold" nodeType="afterGroup">
                            <p:stCondLst>
                              <p:cond delay="1900"/>
                            </p:stCondLst>
                            <p:childTnLst>
                              <p:par>
                                <p:cTn id="27" presetID="2" presetClass="entr" presetSubtype="6" fill="hold" nodeType="afterEffect">
                                  <p:stCondLst>
                                    <p:cond delay="600"/>
                                  </p:stCondLst>
                                  <p:childTnLst>
                                    <p:set>
                                      <p:cBhvr>
                                        <p:cTn id="28" dur="1" fill="hold">
                                          <p:stCondLst>
                                            <p:cond delay="0"/>
                                          </p:stCondLst>
                                        </p:cTn>
                                        <p:tgtEl>
                                          <p:spTgt spid="123907">
                                            <p:txEl>
                                              <p:pRg st="2" end="2"/>
                                            </p:txEl>
                                          </p:spTgt>
                                        </p:tgtEl>
                                        <p:attrNameLst>
                                          <p:attrName>style.visibility</p:attrName>
                                        </p:attrNameLst>
                                      </p:cBhvr>
                                      <p:to>
                                        <p:strVal val="visible"/>
                                      </p:to>
                                    </p:set>
                                    <p:anim calcmode="lin" valueType="num">
                                      <p:cBhvr additive="base">
                                        <p:cTn id="29" dur="500" fill="hold"/>
                                        <p:tgtEl>
                                          <p:spTgt spid="123907">
                                            <p:txEl>
                                              <p:pRg st="2" end="2"/>
                                            </p:txEl>
                                          </p:spTgt>
                                        </p:tgtEl>
                                        <p:attrNameLst>
                                          <p:attrName>ppt_x</p:attrName>
                                        </p:attrNameLst>
                                      </p:cBhvr>
                                      <p:tavLst>
                                        <p:tav tm="0">
                                          <p:val>
                                            <p:strVal val="1+#ppt_w/2"/>
                                          </p:val>
                                        </p:tav>
                                        <p:tav tm="100000">
                                          <p:val>
                                            <p:strVal val="#ppt_x"/>
                                          </p:val>
                                        </p:tav>
                                      </p:tavLst>
                                    </p:anim>
                                    <p:anim calcmode="lin" valueType="num">
                                      <p:cBhvr additive="base">
                                        <p:cTn id="30" dur="500" fill="hold"/>
                                        <p:tgtEl>
                                          <p:spTgt spid="123907">
                                            <p:txEl>
                                              <p:pRg st="2" end="2"/>
                                            </p:txEl>
                                          </p:spTgt>
                                        </p:tgtEl>
                                        <p:attrNameLst>
                                          <p:attrName>ppt_y</p:attrName>
                                        </p:attrNameLst>
                                      </p:cBhvr>
                                      <p:tavLst>
                                        <p:tav tm="0">
                                          <p:val>
                                            <p:strVal val="1+#ppt_h/2"/>
                                          </p:val>
                                        </p:tav>
                                        <p:tav tm="100000">
                                          <p:val>
                                            <p:strVal val="#ppt_y"/>
                                          </p:val>
                                        </p:tav>
                                      </p:tavLst>
                                    </p:anim>
                                  </p:childTnLst>
                                </p:cTn>
                              </p:par>
                            </p:childTnLst>
                          </p:cTn>
                        </p:par>
                        <p:par>
                          <p:cTn id="31" fill="hold" nodeType="afterGroup">
                            <p:stCondLst>
                              <p:cond delay="3000"/>
                            </p:stCondLst>
                            <p:childTnLst>
                              <p:par>
                                <p:cTn id="32" presetID="2" presetClass="entr" presetSubtype="2" fill="hold" nodeType="afterEffect">
                                  <p:stCondLst>
                                    <p:cond delay="0"/>
                                  </p:stCondLst>
                                  <p:childTnLst>
                                    <p:set>
                                      <p:cBhvr>
                                        <p:cTn id="33" dur="1" fill="hold">
                                          <p:stCondLst>
                                            <p:cond delay="0"/>
                                          </p:stCondLst>
                                        </p:cTn>
                                        <p:tgtEl>
                                          <p:spTgt spid="123907">
                                            <p:txEl>
                                              <p:pRg st="3" end="3"/>
                                            </p:txEl>
                                          </p:spTgt>
                                        </p:tgtEl>
                                        <p:attrNameLst>
                                          <p:attrName>style.visibility</p:attrName>
                                        </p:attrNameLst>
                                      </p:cBhvr>
                                      <p:to>
                                        <p:strVal val="visible"/>
                                      </p:to>
                                    </p:set>
                                    <p:anim calcmode="lin" valueType="num">
                                      <p:cBhvr additive="base">
                                        <p:cTn id="34" dur="500" fill="hold"/>
                                        <p:tgtEl>
                                          <p:spTgt spid="123907">
                                            <p:txEl>
                                              <p:pRg st="3" end="3"/>
                                            </p:txEl>
                                          </p:spTgt>
                                        </p:tgtEl>
                                        <p:attrNameLst>
                                          <p:attrName>ppt_x</p:attrName>
                                        </p:attrNameLst>
                                      </p:cBhvr>
                                      <p:tavLst>
                                        <p:tav tm="0">
                                          <p:val>
                                            <p:strVal val="1+#ppt_w/2"/>
                                          </p:val>
                                        </p:tav>
                                        <p:tav tm="100000">
                                          <p:val>
                                            <p:strVal val="#ppt_x"/>
                                          </p:val>
                                        </p:tav>
                                      </p:tavLst>
                                    </p:anim>
                                    <p:anim calcmode="lin" valueType="num">
                                      <p:cBhvr additive="base">
                                        <p:cTn id="35" dur="500" fill="hold"/>
                                        <p:tgtEl>
                                          <p:spTgt spid="123907">
                                            <p:txEl>
                                              <p:pRg st="3" end="3"/>
                                            </p:txEl>
                                          </p:spTgt>
                                        </p:tgtEl>
                                        <p:attrNameLst>
                                          <p:attrName>ppt_y</p:attrName>
                                        </p:attrNameLst>
                                      </p:cBhvr>
                                      <p:tavLst>
                                        <p:tav tm="0">
                                          <p:val>
                                            <p:strVal val="#ppt_y"/>
                                          </p:val>
                                        </p:tav>
                                        <p:tav tm="100000">
                                          <p:val>
                                            <p:strVal val="#ppt_y"/>
                                          </p:val>
                                        </p:tav>
                                      </p:tavLst>
                                    </p:anim>
                                  </p:childTnLst>
                                </p:cTn>
                              </p:par>
                              <p:par>
                                <p:cTn id="36" presetID="2" presetClass="entr" presetSubtype="2" fill="hold" nodeType="withEffect">
                                  <p:stCondLst>
                                    <p:cond delay="0"/>
                                  </p:stCondLst>
                                  <p:childTnLst>
                                    <p:set>
                                      <p:cBhvr>
                                        <p:cTn id="37" dur="1" fill="hold">
                                          <p:stCondLst>
                                            <p:cond delay="0"/>
                                          </p:stCondLst>
                                        </p:cTn>
                                        <p:tgtEl>
                                          <p:spTgt spid="123907">
                                            <p:txEl>
                                              <p:pRg st="4" end="4"/>
                                            </p:txEl>
                                          </p:spTgt>
                                        </p:tgtEl>
                                        <p:attrNameLst>
                                          <p:attrName>style.visibility</p:attrName>
                                        </p:attrNameLst>
                                      </p:cBhvr>
                                      <p:to>
                                        <p:strVal val="visible"/>
                                      </p:to>
                                    </p:set>
                                    <p:anim calcmode="lin" valueType="num">
                                      <p:cBhvr additive="base">
                                        <p:cTn id="38" dur="500" fill="hold"/>
                                        <p:tgtEl>
                                          <p:spTgt spid="123907">
                                            <p:txEl>
                                              <p:pRg st="4" end="4"/>
                                            </p:txEl>
                                          </p:spTgt>
                                        </p:tgtEl>
                                        <p:attrNameLst>
                                          <p:attrName>ppt_x</p:attrName>
                                        </p:attrNameLst>
                                      </p:cBhvr>
                                      <p:tavLst>
                                        <p:tav tm="0">
                                          <p:val>
                                            <p:strVal val="1+#ppt_w/2"/>
                                          </p:val>
                                        </p:tav>
                                        <p:tav tm="100000">
                                          <p:val>
                                            <p:strVal val="#ppt_x"/>
                                          </p:val>
                                        </p:tav>
                                      </p:tavLst>
                                    </p:anim>
                                    <p:anim calcmode="lin" valueType="num">
                                      <p:cBhvr additive="base">
                                        <p:cTn id="39" dur="500" fill="hold"/>
                                        <p:tgtEl>
                                          <p:spTgt spid="123907">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908" grpId="0"/>
    </p:bldLst>
  </p:timing>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5955" name="Rectangle 3"/>
          <p:cNvSpPr>
            <a:spLocks noGrp="1" noChangeArrowheads="1"/>
          </p:cNvSpPr>
          <p:nvPr>
            <p:ph type="body" sz="half" idx="1"/>
          </p:nvPr>
        </p:nvSpPr>
        <p:spPr>
          <a:xfrm>
            <a:off x="211138" y="914400"/>
            <a:ext cx="4316412" cy="4483100"/>
          </a:xfrm>
        </p:spPr>
        <p:txBody>
          <a:bodyPr/>
          <a:lstStyle/>
          <a:p>
            <a:pPr eaLnBrk="1" hangingPunct="1">
              <a:defRPr/>
            </a:pPr>
            <a:r>
              <a:rPr lang="en-US" dirty="0" smtClean="0">
                <a:cs typeface="+mn-cs"/>
              </a:rPr>
              <a:t>Examples:</a:t>
            </a:r>
          </a:p>
          <a:p>
            <a:pPr lvl="1" eaLnBrk="1" hangingPunct="1">
              <a:defRPr/>
            </a:pPr>
            <a:r>
              <a:rPr lang="en-US" dirty="0" smtClean="0"/>
              <a:t>Stadiums and arenas</a:t>
            </a:r>
          </a:p>
          <a:p>
            <a:pPr lvl="1" eaLnBrk="1" hangingPunct="1">
              <a:defRPr/>
            </a:pPr>
            <a:r>
              <a:rPr lang="en-US" dirty="0" smtClean="0"/>
              <a:t>Skyscrapers</a:t>
            </a:r>
          </a:p>
          <a:p>
            <a:pPr lvl="1" eaLnBrk="1" hangingPunct="1">
              <a:defRPr/>
            </a:pPr>
            <a:r>
              <a:rPr lang="en-US" dirty="0" smtClean="0"/>
              <a:t>Offshore oil structures</a:t>
            </a:r>
          </a:p>
          <a:p>
            <a:pPr lvl="1" eaLnBrk="1" hangingPunct="1">
              <a:defRPr/>
            </a:pPr>
            <a:r>
              <a:rPr lang="en-US" dirty="0" smtClean="0"/>
              <a:t>Space platforms</a:t>
            </a:r>
          </a:p>
          <a:p>
            <a:pPr lvl="1" eaLnBrk="1" hangingPunct="1">
              <a:defRPr/>
            </a:pPr>
            <a:r>
              <a:rPr lang="en-US" dirty="0" smtClean="0"/>
              <a:t>Amusement park rides</a:t>
            </a:r>
          </a:p>
          <a:p>
            <a:pPr lvl="1" eaLnBrk="1" hangingPunct="1">
              <a:defRPr/>
            </a:pPr>
            <a:r>
              <a:rPr lang="en-US" dirty="0" smtClean="0"/>
              <a:t>Bridges</a:t>
            </a:r>
          </a:p>
          <a:p>
            <a:pPr lvl="1" eaLnBrk="1" hangingPunct="1">
              <a:defRPr/>
            </a:pPr>
            <a:r>
              <a:rPr lang="en-US" dirty="0" smtClean="0"/>
              <a:t>Office buildings</a:t>
            </a:r>
          </a:p>
        </p:txBody>
      </p:sp>
      <p:pic>
        <p:nvPicPr>
          <p:cNvPr id="125956" name="Picture 4" descr="georgia2_dome_1"/>
          <p:cNvPicPr>
            <a:picLocks noChangeAspect="1" noChangeArrowheads="1"/>
          </p:cNvPicPr>
          <p:nvPr/>
        </p:nvPicPr>
        <p:blipFill>
          <a:blip r:embed="rId3" cstate="print"/>
          <a:srcRect/>
          <a:stretch>
            <a:fillRect/>
          </a:stretch>
        </p:blipFill>
        <p:spPr bwMode="auto">
          <a:xfrm>
            <a:off x="4718050" y="1789113"/>
            <a:ext cx="4297363" cy="2857500"/>
          </a:xfrm>
          <a:prstGeom prst="rect">
            <a:avLst/>
          </a:prstGeom>
          <a:noFill/>
          <a:ln w="9525">
            <a:solidFill>
              <a:schemeClr val="tx2"/>
            </a:solidFill>
            <a:miter lim="800000"/>
            <a:headEnd/>
            <a:tailEnd/>
          </a:ln>
        </p:spPr>
      </p:pic>
      <p:pic>
        <p:nvPicPr>
          <p:cNvPr id="125957" name="Picture 5" descr="sky1_dome_1"/>
          <p:cNvPicPr>
            <a:picLocks noChangeAspect="1" noChangeArrowheads="1"/>
          </p:cNvPicPr>
          <p:nvPr/>
        </p:nvPicPr>
        <p:blipFill>
          <a:blip r:embed="rId4" cstate="print"/>
          <a:srcRect/>
          <a:stretch>
            <a:fillRect/>
          </a:stretch>
        </p:blipFill>
        <p:spPr bwMode="auto">
          <a:xfrm>
            <a:off x="6021388" y="1908175"/>
            <a:ext cx="2857500" cy="4297363"/>
          </a:xfrm>
          <a:prstGeom prst="rect">
            <a:avLst/>
          </a:prstGeom>
          <a:noFill/>
          <a:ln w="9525">
            <a:solidFill>
              <a:schemeClr val="tx2"/>
            </a:solidFill>
            <a:miter lim="800000"/>
            <a:headEnd/>
            <a:tailEnd/>
          </a:ln>
        </p:spPr>
      </p:pic>
      <p:pic>
        <p:nvPicPr>
          <p:cNvPr id="125958" name="Picture 6" descr="empirestate1"/>
          <p:cNvPicPr>
            <a:picLocks noChangeAspect="1" noChangeArrowheads="1"/>
          </p:cNvPicPr>
          <p:nvPr/>
        </p:nvPicPr>
        <p:blipFill>
          <a:blip r:embed="rId5" cstate="print"/>
          <a:srcRect/>
          <a:stretch>
            <a:fillRect/>
          </a:stretch>
        </p:blipFill>
        <p:spPr bwMode="auto">
          <a:xfrm>
            <a:off x="5781675" y="2046288"/>
            <a:ext cx="2857500" cy="4297362"/>
          </a:xfrm>
          <a:prstGeom prst="rect">
            <a:avLst/>
          </a:prstGeom>
          <a:noFill/>
          <a:ln w="9525">
            <a:solidFill>
              <a:schemeClr val="tx2"/>
            </a:solidFill>
            <a:miter lim="800000"/>
            <a:headEnd/>
            <a:tailEnd/>
          </a:ln>
        </p:spPr>
      </p:pic>
      <p:pic>
        <p:nvPicPr>
          <p:cNvPr id="125960" name="Picture 8" descr="newpetronas"/>
          <p:cNvPicPr>
            <a:picLocks noChangeAspect="1" noChangeArrowheads="1"/>
          </p:cNvPicPr>
          <p:nvPr/>
        </p:nvPicPr>
        <p:blipFill>
          <a:blip r:embed="rId6" cstate="print"/>
          <a:srcRect/>
          <a:stretch>
            <a:fillRect/>
          </a:stretch>
        </p:blipFill>
        <p:spPr bwMode="auto">
          <a:xfrm>
            <a:off x="5087938" y="1944688"/>
            <a:ext cx="2857500" cy="4297362"/>
          </a:xfrm>
          <a:prstGeom prst="rect">
            <a:avLst/>
          </a:prstGeom>
          <a:noFill/>
          <a:ln w="9525">
            <a:solidFill>
              <a:schemeClr val="tx2"/>
            </a:solidFill>
            <a:miter lim="800000"/>
            <a:headEnd/>
            <a:tailEnd/>
          </a:ln>
        </p:spPr>
      </p:pic>
      <p:pic>
        <p:nvPicPr>
          <p:cNvPr id="125961" name="Picture 9" descr="sunshineskyway1_bridge_1"/>
          <p:cNvPicPr>
            <a:picLocks noChangeAspect="1" noChangeArrowheads="1"/>
          </p:cNvPicPr>
          <p:nvPr/>
        </p:nvPicPr>
        <p:blipFill>
          <a:blip r:embed="rId7" cstate="print"/>
          <a:srcRect/>
          <a:stretch>
            <a:fillRect/>
          </a:stretch>
        </p:blipFill>
        <p:spPr bwMode="auto">
          <a:xfrm>
            <a:off x="4570413" y="2781300"/>
            <a:ext cx="4297362" cy="2857500"/>
          </a:xfrm>
          <a:prstGeom prst="rect">
            <a:avLst/>
          </a:prstGeom>
          <a:noFill/>
          <a:ln w="9525">
            <a:solidFill>
              <a:schemeClr val="tx2"/>
            </a:solidFill>
            <a:miter lim="800000"/>
            <a:headEnd/>
            <a:tailEnd/>
          </a:ln>
        </p:spPr>
      </p:pic>
      <p:sp>
        <p:nvSpPr>
          <p:cNvPr id="9" name="Text Box 6"/>
          <p:cNvSpPr txBox="1">
            <a:spLocks noChangeArrowheads="1"/>
          </p:cNvSpPr>
          <p:nvPr/>
        </p:nvSpPr>
        <p:spPr bwMode="auto">
          <a:xfrm>
            <a:off x="201613" y="152400"/>
            <a:ext cx="5715000" cy="708025"/>
          </a:xfrm>
          <a:prstGeom prst="rect">
            <a:avLst/>
          </a:prstGeom>
          <a:noFill/>
          <a:ln w="9525">
            <a:noFill/>
            <a:miter lim="800000"/>
            <a:headEnd/>
            <a:tailEnd/>
          </a:ln>
        </p:spPr>
        <p:txBody>
          <a:bodyPr wrap="none">
            <a:spAutoFit/>
          </a:bodyPr>
          <a:lstStyle/>
          <a:p>
            <a:pPr algn="ctr">
              <a:defRPr/>
            </a:pPr>
            <a:r>
              <a:rPr lang="en-US" sz="4000" b="1" dirty="0">
                <a:solidFill>
                  <a:srgbClr val="FF0000"/>
                </a:solidFill>
                <a:ea typeface="+mj-ea"/>
                <a:cs typeface="Arial" pitchFamily="34" charset="0"/>
              </a:rPr>
              <a:t>Structural Engineering</a:t>
            </a:r>
          </a:p>
        </p:txBody>
      </p:sp>
      <p:pic>
        <p:nvPicPr>
          <p:cNvPr id="14345" name="Picture 488" descr="Description: Northwest-Bra10NewsAward"/>
          <p:cNvPicPr>
            <a:picLocks noChangeAspect="1" noChangeArrowheads="1"/>
          </p:cNvPicPr>
          <p:nvPr/>
        </p:nvPicPr>
        <p:blipFill>
          <a:blip r:embed="rId8" cstate="print"/>
          <a:srcRect/>
          <a:stretch>
            <a:fillRect/>
          </a:stretch>
        </p:blipFill>
        <p:spPr bwMode="auto">
          <a:xfrm>
            <a:off x="76200" y="6096000"/>
            <a:ext cx="1941513" cy="68262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25955">
                                            <p:txEl>
                                              <p:pRg st="0" end="0"/>
                                            </p:txEl>
                                          </p:spTgt>
                                        </p:tgtEl>
                                        <p:attrNameLst>
                                          <p:attrName>style.visibility</p:attrName>
                                        </p:attrNameLst>
                                      </p:cBhvr>
                                      <p:to>
                                        <p:strVal val="visible"/>
                                      </p:to>
                                    </p:set>
                                    <p:anim calcmode="lin" valueType="num">
                                      <p:cBhvr additive="base">
                                        <p:cTn id="7" dur="500" fill="hold"/>
                                        <p:tgtEl>
                                          <p:spTgt spid="125955">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25955">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400"/>
                                  </p:stCondLst>
                                  <p:childTnLst>
                                    <p:set>
                                      <p:cBhvr>
                                        <p:cTn id="10" dur="1" fill="hold">
                                          <p:stCondLst>
                                            <p:cond delay="0"/>
                                          </p:stCondLst>
                                        </p:cTn>
                                        <p:tgtEl>
                                          <p:spTgt spid="125955">
                                            <p:txEl>
                                              <p:pRg st="1" end="1"/>
                                            </p:txEl>
                                          </p:spTgt>
                                        </p:tgtEl>
                                        <p:attrNameLst>
                                          <p:attrName>style.visibility</p:attrName>
                                        </p:attrNameLst>
                                      </p:cBhvr>
                                      <p:to>
                                        <p:strVal val="visible"/>
                                      </p:to>
                                    </p:set>
                                    <p:anim calcmode="lin" valueType="num">
                                      <p:cBhvr additive="base">
                                        <p:cTn id="11" dur="500" fill="hold"/>
                                        <p:tgtEl>
                                          <p:spTgt spid="125955">
                                            <p:txEl>
                                              <p:pRg st="1" end="1"/>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125955">
                                            <p:txEl>
                                              <p:pRg st="1" end="1"/>
                                            </p:txEl>
                                          </p:spTgt>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900"/>
                                  </p:stCondLst>
                                  <p:childTnLst>
                                    <p:set>
                                      <p:cBhvr>
                                        <p:cTn id="14" dur="1" fill="hold">
                                          <p:stCondLst>
                                            <p:cond delay="0"/>
                                          </p:stCondLst>
                                        </p:cTn>
                                        <p:tgtEl>
                                          <p:spTgt spid="125955">
                                            <p:txEl>
                                              <p:pRg st="2" end="2"/>
                                            </p:txEl>
                                          </p:spTgt>
                                        </p:tgtEl>
                                        <p:attrNameLst>
                                          <p:attrName>style.visibility</p:attrName>
                                        </p:attrNameLst>
                                      </p:cBhvr>
                                      <p:to>
                                        <p:strVal val="visible"/>
                                      </p:to>
                                    </p:set>
                                    <p:anim calcmode="lin" valueType="num">
                                      <p:cBhvr additive="base">
                                        <p:cTn id="15" dur="500" fill="hold"/>
                                        <p:tgtEl>
                                          <p:spTgt spid="125955">
                                            <p:txEl>
                                              <p:pRg st="2" end="2"/>
                                            </p:txEl>
                                          </p:spTgt>
                                        </p:tgtEl>
                                        <p:attrNameLst>
                                          <p:attrName>ppt_x</p:attrName>
                                        </p:attrNameLst>
                                      </p:cBhvr>
                                      <p:tavLst>
                                        <p:tav tm="0">
                                          <p:val>
                                            <p:strVal val="0-#ppt_w/2"/>
                                          </p:val>
                                        </p:tav>
                                        <p:tav tm="100000">
                                          <p:val>
                                            <p:strVal val="#ppt_x"/>
                                          </p:val>
                                        </p:tav>
                                      </p:tavLst>
                                    </p:anim>
                                    <p:anim calcmode="lin" valueType="num">
                                      <p:cBhvr additive="base">
                                        <p:cTn id="16" dur="500" fill="hold"/>
                                        <p:tgtEl>
                                          <p:spTgt spid="125955">
                                            <p:txEl>
                                              <p:pRg st="2" end="2"/>
                                            </p:txEl>
                                          </p:spTgt>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1300"/>
                                  </p:stCondLst>
                                  <p:childTnLst>
                                    <p:set>
                                      <p:cBhvr>
                                        <p:cTn id="18" dur="1" fill="hold">
                                          <p:stCondLst>
                                            <p:cond delay="0"/>
                                          </p:stCondLst>
                                        </p:cTn>
                                        <p:tgtEl>
                                          <p:spTgt spid="125955">
                                            <p:txEl>
                                              <p:pRg st="3" end="3"/>
                                            </p:txEl>
                                          </p:spTgt>
                                        </p:tgtEl>
                                        <p:attrNameLst>
                                          <p:attrName>style.visibility</p:attrName>
                                        </p:attrNameLst>
                                      </p:cBhvr>
                                      <p:to>
                                        <p:strVal val="visible"/>
                                      </p:to>
                                    </p:set>
                                    <p:anim calcmode="lin" valueType="num">
                                      <p:cBhvr additive="base">
                                        <p:cTn id="19" dur="500" fill="hold"/>
                                        <p:tgtEl>
                                          <p:spTgt spid="125955">
                                            <p:txEl>
                                              <p:pRg st="3" end="3"/>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25955">
                                            <p:txEl>
                                              <p:pRg st="3" end="3"/>
                                            </p:txEl>
                                          </p:spTgt>
                                        </p:tgtEl>
                                        <p:attrNameLst>
                                          <p:attrName>ppt_y</p:attrName>
                                        </p:attrNameLst>
                                      </p:cBhvr>
                                      <p:tavLst>
                                        <p:tav tm="0">
                                          <p:val>
                                            <p:strVal val="#ppt_y"/>
                                          </p:val>
                                        </p:tav>
                                        <p:tav tm="100000">
                                          <p:val>
                                            <p:strVal val="#ppt_y"/>
                                          </p:val>
                                        </p:tav>
                                      </p:tavLst>
                                    </p:anim>
                                  </p:childTnLst>
                                </p:cTn>
                              </p:par>
                              <p:par>
                                <p:cTn id="21" presetID="2" presetClass="entr" presetSubtype="8" fill="hold" grpId="0" nodeType="withEffect">
                                  <p:stCondLst>
                                    <p:cond delay="1700"/>
                                  </p:stCondLst>
                                  <p:childTnLst>
                                    <p:set>
                                      <p:cBhvr>
                                        <p:cTn id="22" dur="1" fill="hold">
                                          <p:stCondLst>
                                            <p:cond delay="0"/>
                                          </p:stCondLst>
                                        </p:cTn>
                                        <p:tgtEl>
                                          <p:spTgt spid="125955">
                                            <p:txEl>
                                              <p:pRg st="4" end="4"/>
                                            </p:txEl>
                                          </p:spTgt>
                                        </p:tgtEl>
                                        <p:attrNameLst>
                                          <p:attrName>style.visibility</p:attrName>
                                        </p:attrNameLst>
                                      </p:cBhvr>
                                      <p:to>
                                        <p:strVal val="visible"/>
                                      </p:to>
                                    </p:set>
                                    <p:anim calcmode="lin" valueType="num">
                                      <p:cBhvr additive="base">
                                        <p:cTn id="23" dur="500" fill="hold"/>
                                        <p:tgtEl>
                                          <p:spTgt spid="125955">
                                            <p:txEl>
                                              <p:pRg st="4" end="4"/>
                                            </p:txEl>
                                          </p:spTgt>
                                        </p:tgtEl>
                                        <p:attrNameLst>
                                          <p:attrName>ppt_x</p:attrName>
                                        </p:attrNameLst>
                                      </p:cBhvr>
                                      <p:tavLst>
                                        <p:tav tm="0">
                                          <p:val>
                                            <p:strVal val="0-#ppt_w/2"/>
                                          </p:val>
                                        </p:tav>
                                        <p:tav tm="100000">
                                          <p:val>
                                            <p:strVal val="#ppt_x"/>
                                          </p:val>
                                        </p:tav>
                                      </p:tavLst>
                                    </p:anim>
                                    <p:anim calcmode="lin" valueType="num">
                                      <p:cBhvr additive="base">
                                        <p:cTn id="24" dur="500" fill="hold"/>
                                        <p:tgtEl>
                                          <p:spTgt spid="125955">
                                            <p:txEl>
                                              <p:pRg st="4" end="4"/>
                                            </p:txEl>
                                          </p:spTgt>
                                        </p:tgtEl>
                                        <p:attrNameLst>
                                          <p:attrName>ppt_y</p:attrName>
                                        </p:attrNameLst>
                                      </p:cBhvr>
                                      <p:tavLst>
                                        <p:tav tm="0">
                                          <p:val>
                                            <p:strVal val="#ppt_y"/>
                                          </p:val>
                                        </p:tav>
                                        <p:tav tm="100000">
                                          <p:val>
                                            <p:strVal val="#ppt_y"/>
                                          </p:val>
                                        </p:tav>
                                      </p:tavLst>
                                    </p:anim>
                                  </p:childTnLst>
                                </p:cTn>
                              </p:par>
                              <p:par>
                                <p:cTn id="25" presetID="2" presetClass="entr" presetSubtype="8" fill="hold" grpId="0" nodeType="withEffect">
                                  <p:stCondLst>
                                    <p:cond delay="2200"/>
                                  </p:stCondLst>
                                  <p:childTnLst>
                                    <p:set>
                                      <p:cBhvr>
                                        <p:cTn id="26" dur="1" fill="hold">
                                          <p:stCondLst>
                                            <p:cond delay="0"/>
                                          </p:stCondLst>
                                        </p:cTn>
                                        <p:tgtEl>
                                          <p:spTgt spid="125955">
                                            <p:txEl>
                                              <p:pRg st="5" end="5"/>
                                            </p:txEl>
                                          </p:spTgt>
                                        </p:tgtEl>
                                        <p:attrNameLst>
                                          <p:attrName>style.visibility</p:attrName>
                                        </p:attrNameLst>
                                      </p:cBhvr>
                                      <p:to>
                                        <p:strVal val="visible"/>
                                      </p:to>
                                    </p:set>
                                    <p:anim calcmode="lin" valueType="num">
                                      <p:cBhvr additive="base">
                                        <p:cTn id="27" dur="500" fill="hold"/>
                                        <p:tgtEl>
                                          <p:spTgt spid="125955">
                                            <p:txEl>
                                              <p:pRg st="5" end="5"/>
                                            </p:txEl>
                                          </p:spTgt>
                                        </p:tgtEl>
                                        <p:attrNameLst>
                                          <p:attrName>ppt_x</p:attrName>
                                        </p:attrNameLst>
                                      </p:cBhvr>
                                      <p:tavLst>
                                        <p:tav tm="0">
                                          <p:val>
                                            <p:strVal val="0-#ppt_w/2"/>
                                          </p:val>
                                        </p:tav>
                                        <p:tav tm="100000">
                                          <p:val>
                                            <p:strVal val="#ppt_x"/>
                                          </p:val>
                                        </p:tav>
                                      </p:tavLst>
                                    </p:anim>
                                    <p:anim calcmode="lin" valueType="num">
                                      <p:cBhvr additive="base">
                                        <p:cTn id="28" dur="500" fill="hold"/>
                                        <p:tgtEl>
                                          <p:spTgt spid="125955">
                                            <p:txEl>
                                              <p:pRg st="5" end="5"/>
                                            </p:txEl>
                                          </p:spTgt>
                                        </p:tgtEl>
                                        <p:attrNameLst>
                                          <p:attrName>ppt_y</p:attrName>
                                        </p:attrNameLst>
                                      </p:cBhvr>
                                      <p:tavLst>
                                        <p:tav tm="0">
                                          <p:val>
                                            <p:strVal val="#ppt_y"/>
                                          </p:val>
                                        </p:tav>
                                        <p:tav tm="100000">
                                          <p:val>
                                            <p:strVal val="#ppt_y"/>
                                          </p:val>
                                        </p:tav>
                                      </p:tavLst>
                                    </p:anim>
                                  </p:childTnLst>
                                </p:cTn>
                              </p:par>
                              <p:par>
                                <p:cTn id="29" presetID="2" presetClass="entr" presetSubtype="8" fill="hold" grpId="0" nodeType="withEffect">
                                  <p:stCondLst>
                                    <p:cond delay="2700"/>
                                  </p:stCondLst>
                                  <p:childTnLst>
                                    <p:set>
                                      <p:cBhvr>
                                        <p:cTn id="30" dur="1" fill="hold">
                                          <p:stCondLst>
                                            <p:cond delay="0"/>
                                          </p:stCondLst>
                                        </p:cTn>
                                        <p:tgtEl>
                                          <p:spTgt spid="125955">
                                            <p:txEl>
                                              <p:pRg st="6" end="6"/>
                                            </p:txEl>
                                          </p:spTgt>
                                        </p:tgtEl>
                                        <p:attrNameLst>
                                          <p:attrName>style.visibility</p:attrName>
                                        </p:attrNameLst>
                                      </p:cBhvr>
                                      <p:to>
                                        <p:strVal val="visible"/>
                                      </p:to>
                                    </p:set>
                                    <p:anim calcmode="lin" valueType="num">
                                      <p:cBhvr additive="base">
                                        <p:cTn id="31" dur="500" fill="hold"/>
                                        <p:tgtEl>
                                          <p:spTgt spid="125955">
                                            <p:txEl>
                                              <p:pRg st="6" end="6"/>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125955">
                                            <p:txEl>
                                              <p:pRg st="6" end="6"/>
                                            </p:txEl>
                                          </p:spTgt>
                                        </p:tgtEl>
                                        <p:attrNameLst>
                                          <p:attrName>ppt_y</p:attrName>
                                        </p:attrNameLst>
                                      </p:cBhvr>
                                      <p:tavLst>
                                        <p:tav tm="0">
                                          <p:val>
                                            <p:strVal val="#ppt_y"/>
                                          </p:val>
                                        </p:tav>
                                        <p:tav tm="100000">
                                          <p:val>
                                            <p:strVal val="#ppt_y"/>
                                          </p:val>
                                        </p:tav>
                                      </p:tavLst>
                                    </p:anim>
                                  </p:childTnLst>
                                </p:cTn>
                              </p:par>
                              <p:par>
                                <p:cTn id="33" presetID="2" presetClass="entr" presetSubtype="8" fill="hold" grpId="0" nodeType="withEffect">
                                  <p:stCondLst>
                                    <p:cond delay="3200"/>
                                  </p:stCondLst>
                                  <p:childTnLst>
                                    <p:set>
                                      <p:cBhvr>
                                        <p:cTn id="34" dur="1" fill="hold">
                                          <p:stCondLst>
                                            <p:cond delay="0"/>
                                          </p:stCondLst>
                                        </p:cTn>
                                        <p:tgtEl>
                                          <p:spTgt spid="125955">
                                            <p:txEl>
                                              <p:pRg st="7" end="7"/>
                                            </p:txEl>
                                          </p:spTgt>
                                        </p:tgtEl>
                                        <p:attrNameLst>
                                          <p:attrName>style.visibility</p:attrName>
                                        </p:attrNameLst>
                                      </p:cBhvr>
                                      <p:to>
                                        <p:strVal val="visible"/>
                                      </p:to>
                                    </p:set>
                                    <p:anim calcmode="lin" valueType="num">
                                      <p:cBhvr additive="base">
                                        <p:cTn id="35" dur="500" fill="hold"/>
                                        <p:tgtEl>
                                          <p:spTgt spid="125955">
                                            <p:txEl>
                                              <p:pRg st="7" end="7"/>
                                            </p:txEl>
                                          </p:spTgt>
                                        </p:tgtEl>
                                        <p:attrNameLst>
                                          <p:attrName>ppt_x</p:attrName>
                                        </p:attrNameLst>
                                      </p:cBhvr>
                                      <p:tavLst>
                                        <p:tav tm="0">
                                          <p:val>
                                            <p:strVal val="0-#ppt_w/2"/>
                                          </p:val>
                                        </p:tav>
                                        <p:tav tm="100000">
                                          <p:val>
                                            <p:strVal val="#ppt_x"/>
                                          </p:val>
                                        </p:tav>
                                      </p:tavLst>
                                    </p:anim>
                                    <p:anim calcmode="lin" valueType="num">
                                      <p:cBhvr additive="base">
                                        <p:cTn id="36" dur="500" fill="hold"/>
                                        <p:tgtEl>
                                          <p:spTgt spid="125955">
                                            <p:txEl>
                                              <p:pRg st="7" end="7"/>
                                            </p:txEl>
                                          </p:spTgt>
                                        </p:tgtEl>
                                        <p:attrNameLst>
                                          <p:attrName>ppt_y</p:attrName>
                                        </p:attrNameLst>
                                      </p:cBhvr>
                                      <p:tavLst>
                                        <p:tav tm="0">
                                          <p:val>
                                            <p:strVal val="#ppt_y"/>
                                          </p:val>
                                        </p:tav>
                                        <p:tav tm="100000">
                                          <p:val>
                                            <p:strVal val="#ppt_y"/>
                                          </p:val>
                                        </p:tav>
                                      </p:tavLst>
                                    </p:anim>
                                  </p:childTnLst>
                                </p:cTn>
                              </p:par>
                              <p:par>
                                <p:cTn id="37" presetID="23" presetClass="entr" presetSubtype="528" fill="hold" nodeType="withEffect">
                                  <p:stCondLst>
                                    <p:cond delay="1200"/>
                                  </p:stCondLst>
                                  <p:childTnLst>
                                    <p:set>
                                      <p:cBhvr>
                                        <p:cTn id="38" dur="1" fill="hold">
                                          <p:stCondLst>
                                            <p:cond delay="0"/>
                                          </p:stCondLst>
                                        </p:cTn>
                                        <p:tgtEl>
                                          <p:spTgt spid="125956"/>
                                        </p:tgtEl>
                                        <p:attrNameLst>
                                          <p:attrName>style.visibility</p:attrName>
                                        </p:attrNameLst>
                                      </p:cBhvr>
                                      <p:to>
                                        <p:strVal val="visible"/>
                                      </p:to>
                                    </p:set>
                                    <p:anim calcmode="lin" valueType="num">
                                      <p:cBhvr>
                                        <p:cTn id="39" dur="2700" fill="hold"/>
                                        <p:tgtEl>
                                          <p:spTgt spid="125956"/>
                                        </p:tgtEl>
                                        <p:attrNameLst>
                                          <p:attrName>ppt_w</p:attrName>
                                        </p:attrNameLst>
                                      </p:cBhvr>
                                      <p:tavLst>
                                        <p:tav tm="0">
                                          <p:val>
                                            <p:fltVal val="0"/>
                                          </p:val>
                                        </p:tav>
                                        <p:tav tm="100000">
                                          <p:val>
                                            <p:strVal val="#ppt_w"/>
                                          </p:val>
                                        </p:tav>
                                      </p:tavLst>
                                    </p:anim>
                                    <p:anim calcmode="lin" valueType="num">
                                      <p:cBhvr>
                                        <p:cTn id="40" dur="2700" fill="hold"/>
                                        <p:tgtEl>
                                          <p:spTgt spid="125956"/>
                                        </p:tgtEl>
                                        <p:attrNameLst>
                                          <p:attrName>ppt_h</p:attrName>
                                        </p:attrNameLst>
                                      </p:cBhvr>
                                      <p:tavLst>
                                        <p:tav tm="0">
                                          <p:val>
                                            <p:fltVal val="0"/>
                                          </p:val>
                                        </p:tav>
                                        <p:tav tm="100000">
                                          <p:val>
                                            <p:strVal val="#ppt_h"/>
                                          </p:val>
                                        </p:tav>
                                      </p:tavLst>
                                    </p:anim>
                                    <p:anim calcmode="lin" valueType="num">
                                      <p:cBhvr>
                                        <p:cTn id="41" dur="2700" fill="hold"/>
                                        <p:tgtEl>
                                          <p:spTgt spid="125956"/>
                                        </p:tgtEl>
                                        <p:attrNameLst>
                                          <p:attrName>ppt_x</p:attrName>
                                        </p:attrNameLst>
                                      </p:cBhvr>
                                      <p:tavLst>
                                        <p:tav tm="0">
                                          <p:val>
                                            <p:fltVal val="0.5"/>
                                          </p:val>
                                        </p:tav>
                                        <p:tav tm="100000">
                                          <p:val>
                                            <p:strVal val="#ppt_x"/>
                                          </p:val>
                                        </p:tav>
                                      </p:tavLst>
                                    </p:anim>
                                    <p:anim calcmode="lin" valueType="num">
                                      <p:cBhvr>
                                        <p:cTn id="42" dur="2700" fill="hold"/>
                                        <p:tgtEl>
                                          <p:spTgt spid="125956"/>
                                        </p:tgtEl>
                                        <p:attrNameLst>
                                          <p:attrName>ppt_y</p:attrName>
                                        </p:attrNameLst>
                                      </p:cBhvr>
                                      <p:tavLst>
                                        <p:tav tm="0">
                                          <p:val>
                                            <p:fltVal val="0.5"/>
                                          </p:val>
                                        </p:tav>
                                        <p:tav tm="100000">
                                          <p:val>
                                            <p:strVal val="#ppt_y"/>
                                          </p:val>
                                        </p:tav>
                                      </p:tavLst>
                                    </p:anim>
                                  </p:childTnLst>
                                </p:cTn>
                              </p:par>
                            </p:childTnLst>
                          </p:cTn>
                        </p:par>
                        <p:par>
                          <p:cTn id="43" fill="hold" nodeType="afterGroup">
                            <p:stCondLst>
                              <p:cond delay="3900"/>
                            </p:stCondLst>
                            <p:childTnLst>
                              <p:par>
                                <p:cTn id="44" presetID="23" presetClass="entr" presetSubtype="528" fill="hold" nodeType="afterEffect">
                                  <p:stCondLst>
                                    <p:cond delay="0"/>
                                  </p:stCondLst>
                                  <p:childTnLst>
                                    <p:set>
                                      <p:cBhvr>
                                        <p:cTn id="45" dur="1" fill="hold">
                                          <p:stCondLst>
                                            <p:cond delay="0"/>
                                          </p:stCondLst>
                                        </p:cTn>
                                        <p:tgtEl>
                                          <p:spTgt spid="125957"/>
                                        </p:tgtEl>
                                        <p:attrNameLst>
                                          <p:attrName>style.visibility</p:attrName>
                                        </p:attrNameLst>
                                      </p:cBhvr>
                                      <p:to>
                                        <p:strVal val="visible"/>
                                      </p:to>
                                    </p:set>
                                    <p:anim calcmode="lin" valueType="num">
                                      <p:cBhvr>
                                        <p:cTn id="46" dur="1600" fill="hold"/>
                                        <p:tgtEl>
                                          <p:spTgt spid="125957"/>
                                        </p:tgtEl>
                                        <p:attrNameLst>
                                          <p:attrName>ppt_w</p:attrName>
                                        </p:attrNameLst>
                                      </p:cBhvr>
                                      <p:tavLst>
                                        <p:tav tm="0">
                                          <p:val>
                                            <p:fltVal val="0"/>
                                          </p:val>
                                        </p:tav>
                                        <p:tav tm="100000">
                                          <p:val>
                                            <p:strVal val="#ppt_w"/>
                                          </p:val>
                                        </p:tav>
                                      </p:tavLst>
                                    </p:anim>
                                    <p:anim calcmode="lin" valueType="num">
                                      <p:cBhvr>
                                        <p:cTn id="47" dur="1600" fill="hold"/>
                                        <p:tgtEl>
                                          <p:spTgt spid="125957"/>
                                        </p:tgtEl>
                                        <p:attrNameLst>
                                          <p:attrName>ppt_h</p:attrName>
                                        </p:attrNameLst>
                                      </p:cBhvr>
                                      <p:tavLst>
                                        <p:tav tm="0">
                                          <p:val>
                                            <p:fltVal val="0"/>
                                          </p:val>
                                        </p:tav>
                                        <p:tav tm="100000">
                                          <p:val>
                                            <p:strVal val="#ppt_h"/>
                                          </p:val>
                                        </p:tav>
                                      </p:tavLst>
                                    </p:anim>
                                    <p:anim calcmode="lin" valueType="num">
                                      <p:cBhvr>
                                        <p:cTn id="48" dur="1600" fill="hold"/>
                                        <p:tgtEl>
                                          <p:spTgt spid="125957"/>
                                        </p:tgtEl>
                                        <p:attrNameLst>
                                          <p:attrName>ppt_x</p:attrName>
                                        </p:attrNameLst>
                                      </p:cBhvr>
                                      <p:tavLst>
                                        <p:tav tm="0">
                                          <p:val>
                                            <p:fltVal val="0.5"/>
                                          </p:val>
                                        </p:tav>
                                        <p:tav tm="100000">
                                          <p:val>
                                            <p:strVal val="#ppt_x"/>
                                          </p:val>
                                        </p:tav>
                                      </p:tavLst>
                                    </p:anim>
                                    <p:anim calcmode="lin" valueType="num">
                                      <p:cBhvr>
                                        <p:cTn id="49" dur="1600" fill="hold"/>
                                        <p:tgtEl>
                                          <p:spTgt spid="125957"/>
                                        </p:tgtEl>
                                        <p:attrNameLst>
                                          <p:attrName>ppt_y</p:attrName>
                                        </p:attrNameLst>
                                      </p:cBhvr>
                                      <p:tavLst>
                                        <p:tav tm="0">
                                          <p:val>
                                            <p:fltVal val="0.5"/>
                                          </p:val>
                                        </p:tav>
                                        <p:tav tm="100000">
                                          <p:val>
                                            <p:strVal val="#ppt_y"/>
                                          </p:val>
                                        </p:tav>
                                      </p:tavLst>
                                    </p:anim>
                                  </p:childTnLst>
                                </p:cTn>
                              </p:par>
                            </p:childTnLst>
                          </p:cTn>
                        </p:par>
                        <p:par>
                          <p:cTn id="50" fill="hold" nodeType="afterGroup">
                            <p:stCondLst>
                              <p:cond delay="5500"/>
                            </p:stCondLst>
                            <p:childTnLst>
                              <p:par>
                                <p:cTn id="51" presetID="23" presetClass="entr" presetSubtype="528" fill="hold" nodeType="afterEffect">
                                  <p:stCondLst>
                                    <p:cond delay="0"/>
                                  </p:stCondLst>
                                  <p:childTnLst>
                                    <p:set>
                                      <p:cBhvr>
                                        <p:cTn id="52" dur="1" fill="hold">
                                          <p:stCondLst>
                                            <p:cond delay="0"/>
                                          </p:stCondLst>
                                        </p:cTn>
                                        <p:tgtEl>
                                          <p:spTgt spid="125958"/>
                                        </p:tgtEl>
                                        <p:attrNameLst>
                                          <p:attrName>style.visibility</p:attrName>
                                        </p:attrNameLst>
                                      </p:cBhvr>
                                      <p:to>
                                        <p:strVal val="visible"/>
                                      </p:to>
                                    </p:set>
                                    <p:anim calcmode="lin" valueType="num">
                                      <p:cBhvr>
                                        <p:cTn id="53" dur="2200" fill="hold"/>
                                        <p:tgtEl>
                                          <p:spTgt spid="125958"/>
                                        </p:tgtEl>
                                        <p:attrNameLst>
                                          <p:attrName>ppt_w</p:attrName>
                                        </p:attrNameLst>
                                      </p:cBhvr>
                                      <p:tavLst>
                                        <p:tav tm="0">
                                          <p:val>
                                            <p:fltVal val="0"/>
                                          </p:val>
                                        </p:tav>
                                        <p:tav tm="100000">
                                          <p:val>
                                            <p:strVal val="#ppt_w"/>
                                          </p:val>
                                        </p:tav>
                                      </p:tavLst>
                                    </p:anim>
                                    <p:anim calcmode="lin" valueType="num">
                                      <p:cBhvr>
                                        <p:cTn id="54" dur="2200" fill="hold"/>
                                        <p:tgtEl>
                                          <p:spTgt spid="125958"/>
                                        </p:tgtEl>
                                        <p:attrNameLst>
                                          <p:attrName>ppt_h</p:attrName>
                                        </p:attrNameLst>
                                      </p:cBhvr>
                                      <p:tavLst>
                                        <p:tav tm="0">
                                          <p:val>
                                            <p:fltVal val="0"/>
                                          </p:val>
                                        </p:tav>
                                        <p:tav tm="100000">
                                          <p:val>
                                            <p:strVal val="#ppt_h"/>
                                          </p:val>
                                        </p:tav>
                                      </p:tavLst>
                                    </p:anim>
                                    <p:anim calcmode="lin" valueType="num">
                                      <p:cBhvr>
                                        <p:cTn id="55" dur="2200" fill="hold"/>
                                        <p:tgtEl>
                                          <p:spTgt spid="125958"/>
                                        </p:tgtEl>
                                        <p:attrNameLst>
                                          <p:attrName>ppt_x</p:attrName>
                                        </p:attrNameLst>
                                      </p:cBhvr>
                                      <p:tavLst>
                                        <p:tav tm="0">
                                          <p:val>
                                            <p:fltVal val="0.5"/>
                                          </p:val>
                                        </p:tav>
                                        <p:tav tm="100000">
                                          <p:val>
                                            <p:strVal val="#ppt_x"/>
                                          </p:val>
                                        </p:tav>
                                      </p:tavLst>
                                    </p:anim>
                                    <p:anim calcmode="lin" valueType="num">
                                      <p:cBhvr>
                                        <p:cTn id="56" dur="2200" fill="hold"/>
                                        <p:tgtEl>
                                          <p:spTgt spid="125958"/>
                                        </p:tgtEl>
                                        <p:attrNameLst>
                                          <p:attrName>ppt_y</p:attrName>
                                        </p:attrNameLst>
                                      </p:cBhvr>
                                      <p:tavLst>
                                        <p:tav tm="0">
                                          <p:val>
                                            <p:fltVal val="0.5"/>
                                          </p:val>
                                        </p:tav>
                                        <p:tav tm="100000">
                                          <p:val>
                                            <p:strVal val="#ppt_y"/>
                                          </p:val>
                                        </p:tav>
                                      </p:tavLst>
                                    </p:anim>
                                  </p:childTnLst>
                                </p:cTn>
                              </p:par>
                            </p:childTnLst>
                          </p:cTn>
                        </p:par>
                        <p:par>
                          <p:cTn id="57" fill="hold" nodeType="afterGroup">
                            <p:stCondLst>
                              <p:cond delay="7700"/>
                            </p:stCondLst>
                            <p:childTnLst>
                              <p:par>
                                <p:cTn id="58" presetID="23" presetClass="entr" presetSubtype="528" fill="hold" nodeType="afterEffect">
                                  <p:stCondLst>
                                    <p:cond delay="0"/>
                                  </p:stCondLst>
                                  <p:childTnLst>
                                    <p:set>
                                      <p:cBhvr>
                                        <p:cTn id="59" dur="1" fill="hold">
                                          <p:stCondLst>
                                            <p:cond delay="0"/>
                                          </p:stCondLst>
                                        </p:cTn>
                                        <p:tgtEl>
                                          <p:spTgt spid="125960"/>
                                        </p:tgtEl>
                                        <p:attrNameLst>
                                          <p:attrName>style.visibility</p:attrName>
                                        </p:attrNameLst>
                                      </p:cBhvr>
                                      <p:to>
                                        <p:strVal val="visible"/>
                                      </p:to>
                                    </p:set>
                                    <p:anim calcmode="lin" valueType="num">
                                      <p:cBhvr>
                                        <p:cTn id="60" dur="2400" fill="hold"/>
                                        <p:tgtEl>
                                          <p:spTgt spid="125960"/>
                                        </p:tgtEl>
                                        <p:attrNameLst>
                                          <p:attrName>ppt_w</p:attrName>
                                        </p:attrNameLst>
                                      </p:cBhvr>
                                      <p:tavLst>
                                        <p:tav tm="0">
                                          <p:val>
                                            <p:fltVal val="0"/>
                                          </p:val>
                                        </p:tav>
                                        <p:tav tm="100000">
                                          <p:val>
                                            <p:strVal val="#ppt_w"/>
                                          </p:val>
                                        </p:tav>
                                      </p:tavLst>
                                    </p:anim>
                                    <p:anim calcmode="lin" valueType="num">
                                      <p:cBhvr>
                                        <p:cTn id="61" dur="2400" fill="hold"/>
                                        <p:tgtEl>
                                          <p:spTgt spid="125960"/>
                                        </p:tgtEl>
                                        <p:attrNameLst>
                                          <p:attrName>ppt_h</p:attrName>
                                        </p:attrNameLst>
                                      </p:cBhvr>
                                      <p:tavLst>
                                        <p:tav tm="0">
                                          <p:val>
                                            <p:fltVal val="0"/>
                                          </p:val>
                                        </p:tav>
                                        <p:tav tm="100000">
                                          <p:val>
                                            <p:strVal val="#ppt_h"/>
                                          </p:val>
                                        </p:tav>
                                      </p:tavLst>
                                    </p:anim>
                                    <p:anim calcmode="lin" valueType="num">
                                      <p:cBhvr>
                                        <p:cTn id="62" dur="2400" fill="hold"/>
                                        <p:tgtEl>
                                          <p:spTgt spid="125960"/>
                                        </p:tgtEl>
                                        <p:attrNameLst>
                                          <p:attrName>ppt_x</p:attrName>
                                        </p:attrNameLst>
                                      </p:cBhvr>
                                      <p:tavLst>
                                        <p:tav tm="0">
                                          <p:val>
                                            <p:fltVal val="0.5"/>
                                          </p:val>
                                        </p:tav>
                                        <p:tav tm="100000">
                                          <p:val>
                                            <p:strVal val="#ppt_x"/>
                                          </p:val>
                                        </p:tav>
                                      </p:tavLst>
                                    </p:anim>
                                    <p:anim calcmode="lin" valueType="num">
                                      <p:cBhvr>
                                        <p:cTn id="63" dur="2400" fill="hold"/>
                                        <p:tgtEl>
                                          <p:spTgt spid="125960"/>
                                        </p:tgtEl>
                                        <p:attrNameLst>
                                          <p:attrName>ppt_y</p:attrName>
                                        </p:attrNameLst>
                                      </p:cBhvr>
                                      <p:tavLst>
                                        <p:tav tm="0">
                                          <p:val>
                                            <p:fltVal val="0.5"/>
                                          </p:val>
                                        </p:tav>
                                        <p:tav tm="100000">
                                          <p:val>
                                            <p:strVal val="#ppt_y"/>
                                          </p:val>
                                        </p:tav>
                                      </p:tavLst>
                                    </p:anim>
                                  </p:childTnLst>
                                </p:cTn>
                              </p:par>
                            </p:childTnLst>
                          </p:cTn>
                        </p:par>
                        <p:par>
                          <p:cTn id="64" fill="hold" nodeType="afterGroup">
                            <p:stCondLst>
                              <p:cond delay="10100"/>
                            </p:stCondLst>
                            <p:childTnLst>
                              <p:par>
                                <p:cTn id="65" presetID="23" presetClass="entr" presetSubtype="528" fill="hold" nodeType="afterEffect">
                                  <p:stCondLst>
                                    <p:cond delay="100"/>
                                  </p:stCondLst>
                                  <p:childTnLst>
                                    <p:set>
                                      <p:cBhvr>
                                        <p:cTn id="66" dur="1" fill="hold">
                                          <p:stCondLst>
                                            <p:cond delay="0"/>
                                          </p:stCondLst>
                                        </p:cTn>
                                        <p:tgtEl>
                                          <p:spTgt spid="125961"/>
                                        </p:tgtEl>
                                        <p:attrNameLst>
                                          <p:attrName>style.visibility</p:attrName>
                                        </p:attrNameLst>
                                      </p:cBhvr>
                                      <p:to>
                                        <p:strVal val="visible"/>
                                      </p:to>
                                    </p:set>
                                    <p:anim calcmode="lin" valueType="num">
                                      <p:cBhvr>
                                        <p:cTn id="67" dur="2500" fill="hold"/>
                                        <p:tgtEl>
                                          <p:spTgt spid="125961"/>
                                        </p:tgtEl>
                                        <p:attrNameLst>
                                          <p:attrName>ppt_w</p:attrName>
                                        </p:attrNameLst>
                                      </p:cBhvr>
                                      <p:tavLst>
                                        <p:tav tm="0">
                                          <p:val>
                                            <p:fltVal val="0"/>
                                          </p:val>
                                        </p:tav>
                                        <p:tav tm="100000">
                                          <p:val>
                                            <p:strVal val="#ppt_w"/>
                                          </p:val>
                                        </p:tav>
                                      </p:tavLst>
                                    </p:anim>
                                    <p:anim calcmode="lin" valueType="num">
                                      <p:cBhvr>
                                        <p:cTn id="68" dur="2500" fill="hold"/>
                                        <p:tgtEl>
                                          <p:spTgt spid="125961"/>
                                        </p:tgtEl>
                                        <p:attrNameLst>
                                          <p:attrName>ppt_h</p:attrName>
                                        </p:attrNameLst>
                                      </p:cBhvr>
                                      <p:tavLst>
                                        <p:tav tm="0">
                                          <p:val>
                                            <p:fltVal val="0"/>
                                          </p:val>
                                        </p:tav>
                                        <p:tav tm="100000">
                                          <p:val>
                                            <p:strVal val="#ppt_h"/>
                                          </p:val>
                                        </p:tav>
                                      </p:tavLst>
                                    </p:anim>
                                    <p:anim calcmode="lin" valueType="num">
                                      <p:cBhvr>
                                        <p:cTn id="69" dur="2500" fill="hold"/>
                                        <p:tgtEl>
                                          <p:spTgt spid="125961"/>
                                        </p:tgtEl>
                                        <p:attrNameLst>
                                          <p:attrName>ppt_x</p:attrName>
                                        </p:attrNameLst>
                                      </p:cBhvr>
                                      <p:tavLst>
                                        <p:tav tm="0">
                                          <p:val>
                                            <p:fltVal val="0.5"/>
                                          </p:val>
                                        </p:tav>
                                        <p:tav tm="100000">
                                          <p:val>
                                            <p:strVal val="#ppt_x"/>
                                          </p:val>
                                        </p:tav>
                                      </p:tavLst>
                                    </p:anim>
                                    <p:anim calcmode="lin" valueType="num">
                                      <p:cBhvr>
                                        <p:cTn id="70" dur="2500" fill="hold"/>
                                        <p:tgtEl>
                                          <p:spTgt spid="125961"/>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5955" grpId="0" build="p" bldLvl="2" autoUpdateAnimBg="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1" name="Rectangle 3"/>
          <p:cNvSpPr>
            <a:spLocks noGrp="1" noChangeArrowheads="1"/>
          </p:cNvSpPr>
          <p:nvPr>
            <p:ph type="body" sz="half" idx="2"/>
          </p:nvPr>
        </p:nvSpPr>
        <p:spPr>
          <a:xfrm>
            <a:off x="4648200" y="1806575"/>
            <a:ext cx="4156075" cy="4746625"/>
          </a:xfrm>
        </p:spPr>
        <p:txBody>
          <a:bodyPr/>
          <a:lstStyle/>
          <a:p>
            <a:pPr eaLnBrk="1" hangingPunct="1">
              <a:defRPr/>
            </a:pPr>
            <a:r>
              <a:rPr lang="en-US" smtClean="0">
                <a:cs typeface="+mn-cs"/>
              </a:rPr>
              <a:t>Move people, goods, and materials safely and efficiently</a:t>
            </a:r>
          </a:p>
          <a:p>
            <a:pPr eaLnBrk="1" hangingPunct="1">
              <a:defRPr/>
            </a:pPr>
            <a:r>
              <a:rPr lang="en-US" smtClean="0">
                <a:cs typeface="+mn-cs"/>
              </a:rPr>
              <a:t>Find ways to meet the increasing travel needs on land, air and sea</a:t>
            </a:r>
          </a:p>
        </p:txBody>
      </p:sp>
      <p:pic>
        <p:nvPicPr>
          <p:cNvPr id="130052" name="Picture 4"/>
          <p:cNvPicPr>
            <a:picLocks noChangeAspect="1" noChangeArrowheads="1"/>
          </p:cNvPicPr>
          <p:nvPr/>
        </p:nvPicPr>
        <p:blipFill>
          <a:blip r:embed="rId3" cstate="print"/>
          <a:srcRect/>
          <a:stretch>
            <a:fillRect/>
          </a:stretch>
        </p:blipFill>
        <p:spPr bwMode="auto">
          <a:xfrm>
            <a:off x="1071563" y="2117725"/>
            <a:ext cx="2141537" cy="1804988"/>
          </a:xfrm>
          <a:prstGeom prst="rect">
            <a:avLst/>
          </a:prstGeom>
          <a:noFill/>
          <a:ln w="9525">
            <a:noFill/>
            <a:miter lim="800000"/>
            <a:headEnd/>
            <a:tailEnd/>
          </a:ln>
        </p:spPr>
      </p:pic>
      <p:pic>
        <p:nvPicPr>
          <p:cNvPr id="130053" name="Picture 5"/>
          <p:cNvPicPr>
            <a:picLocks noChangeAspect="1" noChangeArrowheads="1"/>
          </p:cNvPicPr>
          <p:nvPr/>
        </p:nvPicPr>
        <p:blipFill>
          <a:blip r:embed="rId4" cstate="print"/>
          <a:srcRect/>
          <a:stretch>
            <a:fillRect/>
          </a:stretch>
        </p:blipFill>
        <p:spPr bwMode="auto">
          <a:xfrm>
            <a:off x="1778000" y="4287838"/>
            <a:ext cx="2265363" cy="1708150"/>
          </a:xfrm>
          <a:prstGeom prst="rect">
            <a:avLst/>
          </a:prstGeom>
          <a:noFill/>
          <a:ln w="9525">
            <a:noFill/>
            <a:miter lim="800000"/>
            <a:headEnd/>
            <a:tailEnd/>
          </a:ln>
        </p:spPr>
      </p:pic>
      <p:sp>
        <p:nvSpPr>
          <p:cNvPr id="6" name="Text Box 6"/>
          <p:cNvSpPr txBox="1">
            <a:spLocks noChangeArrowheads="1"/>
          </p:cNvSpPr>
          <p:nvPr/>
        </p:nvSpPr>
        <p:spPr bwMode="auto">
          <a:xfrm>
            <a:off x="381000" y="533400"/>
            <a:ext cx="6881813" cy="708025"/>
          </a:xfrm>
          <a:prstGeom prst="rect">
            <a:avLst/>
          </a:prstGeom>
          <a:noFill/>
          <a:ln w="9525">
            <a:noFill/>
            <a:miter lim="800000"/>
            <a:headEnd/>
            <a:tailEnd/>
          </a:ln>
        </p:spPr>
        <p:txBody>
          <a:bodyPr wrap="none">
            <a:spAutoFit/>
          </a:bodyPr>
          <a:lstStyle/>
          <a:p>
            <a:pPr algn="ctr">
              <a:defRPr/>
            </a:pPr>
            <a:r>
              <a:rPr lang="en-US" sz="4000" b="1" dirty="0">
                <a:solidFill>
                  <a:srgbClr val="FF0000"/>
                </a:solidFill>
                <a:ea typeface="+mj-ea"/>
                <a:cs typeface="Arial" pitchFamily="34" charset="0"/>
              </a:rPr>
              <a:t>Transportation Engineering</a:t>
            </a:r>
          </a:p>
        </p:txBody>
      </p:sp>
      <p:pic>
        <p:nvPicPr>
          <p:cNvPr id="15366" name="Picture 488" descr="Description: Northwest-Bra10NewsAward"/>
          <p:cNvPicPr>
            <a:picLocks noChangeAspect="1" noChangeArrowheads="1"/>
          </p:cNvPicPr>
          <p:nvPr/>
        </p:nvPicPr>
        <p:blipFill>
          <a:blip r:embed="rId5" cstate="print"/>
          <a:srcRect/>
          <a:stretch>
            <a:fillRect/>
          </a:stretch>
        </p:blipFill>
        <p:spPr bwMode="auto">
          <a:xfrm>
            <a:off x="7202488" y="6096000"/>
            <a:ext cx="1941512" cy="682625"/>
          </a:xfrm>
          <a:prstGeom prst="rect">
            <a:avLst/>
          </a:prstGeom>
          <a:noFill/>
          <a:ln w="9525">
            <a:noFill/>
            <a:miter lim="800000"/>
            <a:headEnd/>
            <a:tailEnd/>
          </a:ln>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8" presetClass="entr" presetSubtype="0" accel="50000" fill="hold" nodeType="afterEffect">
                                  <p:stCondLst>
                                    <p:cond delay="0"/>
                                  </p:stCondLst>
                                  <p:childTnLst>
                                    <p:set>
                                      <p:cBhvr>
                                        <p:cTn id="6" dur="1" fill="hold">
                                          <p:stCondLst>
                                            <p:cond delay="0"/>
                                          </p:stCondLst>
                                        </p:cTn>
                                        <p:tgtEl>
                                          <p:spTgt spid="130052"/>
                                        </p:tgtEl>
                                        <p:attrNameLst>
                                          <p:attrName>style.visibility</p:attrName>
                                        </p:attrNameLst>
                                      </p:cBhvr>
                                      <p:to>
                                        <p:strVal val="visible"/>
                                      </p:to>
                                    </p:set>
                                    <p:anim calcmode="lin" valueType="num">
                                      <p:cBhvr>
                                        <p:cTn id="7" dur="1000" fill="hold"/>
                                        <p:tgtEl>
                                          <p:spTgt spid="130052"/>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8" dur="1000" fill="hold"/>
                                        <p:tgtEl>
                                          <p:spTgt spid="130052"/>
                                        </p:tgtEl>
                                        <p:attrNameLst>
                                          <p:attrName>ppt_x</p:attrName>
                                        </p:attrNameLst>
                                      </p:cBhvr>
                                      <p:tavLst>
                                        <p:tav tm="0">
                                          <p:val>
                                            <p:fltVal val="-1"/>
                                          </p:val>
                                        </p:tav>
                                        <p:tav tm="50000">
                                          <p:val>
                                            <p:fltVal val="0.95"/>
                                          </p:val>
                                        </p:tav>
                                        <p:tav tm="100000">
                                          <p:val>
                                            <p:strVal val="#ppt_x"/>
                                          </p:val>
                                        </p:tav>
                                      </p:tavLst>
                                    </p:anim>
                                    <p:anim calcmode="lin" valueType="num">
                                      <p:cBhvr>
                                        <p:cTn id="9" dur="1000" fill="hold"/>
                                        <p:tgtEl>
                                          <p:spTgt spid="130052"/>
                                        </p:tgtEl>
                                        <p:attrNameLst>
                                          <p:attrName>ppt_y</p:attrName>
                                        </p:attrNameLst>
                                      </p:cBhvr>
                                      <p:tavLst>
                                        <p:tav tm="0">
                                          <p:val>
                                            <p:strVal val="#ppt_y"/>
                                          </p:val>
                                        </p:tav>
                                        <p:tav tm="100000">
                                          <p:val>
                                            <p:strVal val="#ppt_y"/>
                                          </p:val>
                                        </p:tav>
                                      </p:tavLst>
                                    </p:anim>
                                    <p:animEffect transition="in" filter="fade">
                                      <p:cBhvr>
                                        <p:cTn id="10" dur="1000"/>
                                        <p:tgtEl>
                                          <p:spTgt spid="130052"/>
                                        </p:tgtEl>
                                      </p:cBhvr>
                                    </p:animEffect>
                                  </p:childTnLst>
                                </p:cTn>
                              </p:par>
                            </p:childTnLst>
                          </p:cTn>
                        </p:par>
                        <p:par>
                          <p:cTn id="11" fill="hold" nodeType="afterGroup">
                            <p:stCondLst>
                              <p:cond delay="1000"/>
                            </p:stCondLst>
                            <p:childTnLst>
                              <p:par>
                                <p:cTn id="12" presetID="31" presetClass="entr" presetSubtype="0" fill="hold" nodeType="afterEffect">
                                  <p:stCondLst>
                                    <p:cond delay="0"/>
                                  </p:stCondLst>
                                  <p:iterate type="lt">
                                    <p:tmPct val="5000"/>
                                  </p:iterate>
                                  <p:childTnLst>
                                    <p:set>
                                      <p:cBhvr>
                                        <p:cTn id="13" dur="1" fill="hold">
                                          <p:stCondLst>
                                            <p:cond delay="0"/>
                                          </p:stCondLst>
                                        </p:cTn>
                                        <p:tgtEl>
                                          <p:spTgt spid="130053"/>
                                        </p:tgtEl>
                                        <p:attrNameLst>
                                          <p:attrName>style.visibility</p:attrName>
                                        </p:attrNameLst>
                                      </p:cBhvr>
                                      <p:to>
                                        <p:strVal val="visible"/>
                                      </p:to>
                                    </p:set>
                                    <p:anim calcmode="lin" valueType="num">
                                      <p:cBhvr>
                                        <p:cTn id="14" dur="1000" fill="hold"/>
                                        <p:tgtEl>
                                          <p:spTgt spid="130053"/>
                                        </p:tgtEl>
                                        <p:attrNameLst>
                                          <p:attrName>ppt_w</p:attrName>
                                        </p:attrNameLst>
                                      </p:cBhvr>
                                      <p:tavLst>
                                        <p:tav tm="0">
                                          <p:val>
                                            <p:fltVal val="0"/>
                                          </p:val>
                                        </p:tav>
                                        <p:tav tm="100000">
                                          <p:val>
                                            <p:strVal val="#ppt_w"/>
                                          </p:val>
                                        </p:tav>
                                      </p:tavLst>
                                    </p:anim>
                                    <p:anim calcmode="lin" valueType="num">
                                      <p:cBhvr>
                                        <p:cTn id="15" dur="1000" fill="hold"/>
                                        <p:tgtEl>
                                          <p:spTgt spid="130053"/>
                                        </p:tgtEl>
                                        <p:attrNameLst>
                                          <p:attrName>ppt_h</p:attrName>
                                        </p:attrNameLst>
                                      </p:cBhvr>
                                      <p:tavLst>
                                        <p:tav tm="0">
                                          <p:val>
                                            <p:fltVal val="0"/>
                                          </p:val>
                                        </p:tav>
                                        <p:tav tm="100000">
                                          <p:val>
                                            <p:strVal val="#ppt_h"/>
                                          </p:val>
                                        </p:tav>
                                      </p:tavLst>
                                    </p:anim>
                                    <p:anim calcmode="lin" valueType="num">
                                      <p:cBhvr>
                                        <p:cTn id="16" dur="1000" fill="hold"/>
                                        <p:tgtEl>
                                          <p:spTgt spid="130053"/>
                                        </p:tgtEl>
                                        <p:attrNameLst>
                                          <p:attrName>style.rotation</p:attrName>
                                        </p:attrNameLst>
                                      </p:cBhvr>
                                      <p:tavLst>
                                        <p:tav tm="0">
                                          <p:val>
                                            <p:fltVal val="90"/>
                                          </p:val>
                                        </p:tav>
                                        <p:tav tm="100000">
                                          <p:val>
                                            <p:fltVal val="0"/>
                                          </p:val>
                                        </p:tav>
                                      </p:tavLst>
                                    </p:anim>
                                    <p:animEffect transition="in" filter="fade">
                                      <p:cBhvr>
                                        <p:cTn id="17" dur="1000"/>
                                        <p:tgtEl>
                                          <p:spTgt spid="130053"/>
                                        </p:tgtEl>
                                      </p:cBhvr>
                                    </p:animEffect>
                                  </p:childTnLst>
                                </p:cTn>
                              </p:par>
                            </p:childTnLst>
                          </p:cTn>
                        </p:par>
                        <p:par>
                          <p:cTn id="18" fill="hold" nodeType="afterGroup">
                            <p:stCondLst>
                              <p:cond delay="2000"/>
                            </p:stCondLst>
                            <p:childTnLst>
                              <p:par>
                                <p:cTn id="19" presetID="17" presetClass="entr" presetSubtype="10" fill="hold" nodeType="afterEffect">
                                  <p:stCondLst>
                                    <p:cond delay="200"/>
                                  </p:stCondLst>
                                  <p:childTnLst>
                                    <p:set>
                                      <p:cBhvr>
                                        <p:cTn id="20" dur="1" fill="hold">
                                          <p:stCondLst>
                                            <p:cond delay="0"/>
                                          </p:stCondLst>
                                        </p:cTn>
                                        <p:tgtEl>
                                          <p:spTgt spid="130051">
                                            <p:txEl>
                                              <p:pRg st="0" end="0"/>
                                            </p:txEl>
                                          </p:spTgt>
                                        </p:tgtEl>
                                        <p:attrNameLst>
                                          <p:attrName>style.visibility</p:attrName>
                                        </p:attrNameLst>
                                      </p:cBhvr>
                                      <p:to>
                                        <p:strVal val="visible"/>
                                      </p:to>
                                    </p:set>
                                    <p:anim calcmode="lin" valueType="num">
                                      <p:cBhvr>
                                        <p:cTn id="21" dur="500" fill="hold"/>
                                        <p:tgtEl>
                                          <p:spTgt spid="130051">
                                            <p:txEl>
                                              <p:pRg st="0" end="0"/>
                                            </p:txEl>
                                          </p:spTgt>
                                        </p:tgtEl>
                                        <p:attrNameLst>
                                          <p:attrName>ppt_w</p:attrName>
                                        </p:attrNameLst>
                                      </p:cBhvr>
                                      <p:tavLst>
                                        <p:tav tm="0">
                                          <p:val>
                                            <p:fltVal val="0"/>
                                          </p:val>
                                        </p:tav>
                                        <p:tav tm="100000">
                                          <p:val>
                                            <p:strVal val="#ppt_w"/>
                                          </p:val>
                                        </p:tav>
                                      </p:tavLst>
                                    </p:anim>
                                    <p:anim calcmode="lin" valueType="num">
                                      <p:cBhvr>
                                        <p:cTn id="22" dur="500" fill="hold"/>
                                        <p:tgtEl>
                                          <p:spTgt spid="130051">
                                            <p:txEl>
                                              <p:pRg st="0" end="0"/>
                                            </p:txEl>
                                          </p:spTgt>
                                        </p:tgtEl>
                                        <p:attrNameLst>
                                          <p:attrName>ppt_h</p:attrName>
                                        </p:attrNameLst>
                                      </p:cBhvr>
                                      <p:tavLst>
                                        <p:tav tm="0">
                                          <p:val>
                                            <p:strVal val="#ppt_h"/>
                                          </p:val>
                                        </p:tav>
                                        <p:tav tm="100000">
                                          <p:val>
                                            <p:strVal val="#ppt_h"/>
                                          </p:val>
                                        </p:tav>
                                      </p:tavLst>
                                    </p:anim>
                                  </p:childTnLst>
                                </p:cTn>
                              </p:par>
                              <p:par>
                                <p:cTn id="23" presetID="17" presetClass="entr" presetSubtype="10" fill="hold" nodeType="withEffect">
                                  <p:stCondLst>
                                    <p:cond delay="1900"/>
                                  </p:stCondLst>
                                  <p:childTnLst>
                                    <p:set>
                                      <p:cBhvr>
                                        <p:cTn id="24" dur="1" fill="hold">
                                          <p:stCondLst>
                                            <p:cond delay="0"/>
                                          </p:stCondLst>
                                        </p:cTn>
                                        <p:tgtEl>
                                          <p:spTgt spid="130051">
                                            <p:txEl>
                                              <p:pRg st="1" end="1"/>
                                            </p:txEl>
                                          </p:spTgt>
                                        </p:tgtEl>
                                        <p:attrNameLst>
                                          <p:attrName>style.visibility</p:attrName>
                                        </p:attrNameLst>
                                      </p:cBhvr>
                                      <p:to>
                                        <p:strVal val="visible"/>
                                      </p:to>
                                    </p:set>
                                    <p:anim calcmode="lin" valueType="num">
                                      <p:cBhvr>
                                        <p:cTn id="25" dur="500" fill="hold"/>
                                        <p:tgtEl>
                                          <p:spTgt spid="130051">
                                            <p:txEl>
                                              <p:pRg st="1" end="1"/>
                                            </p:txEl>
                                          </p:spTgt>
                                        </p:tgtEl>
                                        <p:attrNameLst>
                                          <p:attrName>ppt_w</p:attrName>
                                        </p:attrNameLst>
                                      </p:cBhvr>
                                      <p:tavLst>
                                        <p:tav tm="0">
                                          <p:val>
                                            <p:fltVal val="0"/>
                                          </p:val>
                                        </p:tav>
                                        <p:tav tm="100000">
                                          <p:val>
                                            <p:strVal val="#ppt_w"/>
                                          </p:val>
                                        </p:tav>
                                      </p:tavLst>
                                    </p:anim>
                                    <p:anim calcmode="lin" valueType="num">
                                      <p:cBhvr>
                                        <p:cTn id="26" dur="500" fill="hold"/>
                                        <p:tgtEl>
                                          <p:spTgt spid="130051">
                                            <p:txEl>
                                              <p:pRg st="1" end="1"/>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32099" name="Picture 3"/>
          <p:cNvPicPr>
            <a:picLocks noGrp="1" noChangeAspect="1" noChangeArrowheads="1"/>
          </p:cNvPicPr>
          <p:nvPr>
            <p:ph type="clipArt" sz="half" idx="1"/>
          </p:nvPr>
        </p:nvPicPr>
        <p:blipFill>
          <a:blip r:embed="rId3" cstate="print"/>
          <a:srcRect/>
          <a:stretch>
            <a:fillRect/>
          </a:stretch>
        </p:blipFill>
        <p:spPr>
          <a:xfrm>
            <a:off x="257175" y="2058988"/>
            <a:ext cx="3810000" cy="4114800"/>
          </a:xfrm>
          <a:ln>
            <a:solidFill>
              <a:schemeClr val="tx2"/>
            </a:solidFill>
          </a:ln>
        </p:spPr>
      </p:pic>
      <p:sp>
        <p:nvSpPr>
          <p:cNvPr id="132100" name="Rectangle 4"/>
          <p:cNvSpPr>
            <a:spLocks noGrp="1" noChangeArrowheads="1"/>
          </p:cNvSpPr>
          <p:nvPr>
            <p:ph type="body" sz="half" idx="2"/>
          </p:nvPr>
        </p:nvSpPr>
        <p:spPr>
          <a:xfrm>
            <a:off x="4238625" y="1520825"/>
            <a:ext cx="4905375" cy="4810125"/>
          </a:xfrm>
        </p:spPr>
        <p:txBody>
          <a:bodyPr/>
          <a:lstStyle/>
          <a:p>
            <a:pPr eaLnBrk="1" hangingPunct="1">
              <a:defRPr/>
            </a:pPr>
            <a:r>
              <a:rPr lang="en-US" sz="2800" b="1" dirty="0" smtClean="0">
                <a:cs typeface="+mn-cs"/>
              </a:rPr>
              <a:t>Design, construct, and maintain:</a:t>
            </a:r>
          </a:p>
          <a:p>
            <a:pPr lvl="1" eaLnBrk="1" hangingPunct="1">
              <a:defRPr/>
            </a:pPr>
            <a:r>
              <a:rPr lang="en-US" sz="2400" dirty="0" smtClean="0"/>
              <a:t>Highways</a:t>
            </a:r>
          </a:p>
          <a:p>
            <a:pPr lvl="1" eaLnBrk="1" hangingPunct="1">
              <a:defRPr/>
            </a:pPr>
            <a:r>
              <a:rPr lang="en-US" sz="2400" dirty="0" smtClean="0"/>
              <a:t>Railroads</a:t>
            </a:r>
          </a:p>
          <a:p>
            <a:pPr lvl="1" eaLnBrk="1" hangingPunct="1">
              <a:defRPr/>
            </a:pPr>
            <a:r>
              <a:rPr lang="en-US" sz="2400" dirty="0" smtClean="0"/>
              <a:t>Airfields</a:t>
            </a:r>
          </a:p>
          <a:p>
            <a:pPr lvl="1" eaLnBrk="1" hangingPunct="1">
              <a:defRPr/>
            </a:pPr>
            <a:r>
              <a:rPr lang="en-US" sz="2400" dirty="0" smtClean="0"/>
              <a:t>Ports</a:t>
            </a:r>
          </a:p>
          <a:p>
            <a:pPr eaLnBrk="1" hangingPunct="1">
              <a:defRPr/>
            </a:pPr>
            <a:r>
              <a:rPr lang="en-US" sz="2800" b="1" dirty="0" smtClean="0">
                <a:cs typeface="+mn-cs"/>
              </a:rPr>
              <a:t>Improve traffic control and mass transit systems</a:t>
            </a:r>
          </a:p>
          <a:p>
            <a:pPr eaLnBrk="1" hangingPunct="1">
              <a:defRPr/>
            </a:pPr>
            <a:r>
              <a:rPr lang="en-US" sz="2800" b="1" dirty="0" smtClean="0">
                <a:cs typeface="+mn-cs"/>
              </a:rPr>
              <a:t>Introduce other new transportation methods</a:t>
            </a:r>
          </a:p>
        </p:txBody>
      </p:sp>
      <p:pic>
        <p:nvPicPr>
          <p:cNvPr id="132101" name="Picture 5" descr="trafcenter"/>
          <p:cNvPicPr>
            <a:picLocks noChangeAspect="1" noChangeArrowheads="1"/>
          </p:cNvPicPr>
          <p:nvPr/>
        </p:nvPicPr>
        <p:blipFill>
          <a:blip r:embed="rId4" cstate="print"/>
          <a:srcRect/>
          <a:stretch>
            <a:fillRect/>
          </a:stretch>
        </p:blipFill>
        <p:spPr bwMode="auto">
          <a:xfrm>
            <a:off x="377825" y="2720975"/>
            <a:ext cx="3352800" cy="1970088"/>
          </a:xfrm>
          <a:prstGeom prst="rect">
            <a:avLst/>
          </a:prstGeom>
          <a:noFill/>
          <a:ln w="9525">
            <a:solidFill>
              <a:schemeClr val="tx2"/>
            </a:solidFill>
            <a:miter lim="800000"/>
            <a:headEnd/>
            <a:tailEnd/>
          </a:ln>
        </p:spPr>
      </p:pic>
      <p:pic>
        <p:nvPicPr>
          <p:cNvPr id="132102" name="Picture 6"/>
          <p:cNvPicPr>
            <a:picLocks noChangeAspect="1" noChangeArrowheads="1"/>
          </p:cNvPicPr>
          <p:nvPr/>
        </p:nvPicPr>
        <p:blipFill>
          <a:blip r:embed="rId5" cstate="print"/>
          <a:srcRect/>
          <a:stretch>
            <a:fillRect/>
          </a:stretch>
        </p:blipFill>
        <p:spPr bwMode="auto">
          <a:xfrm>
            <a:off x="266700" y="3265488"/>
            <a:ext cx="3657600" cy="2425700"/>
          </a:xfrm>
          <a:prstGeom prst="rect">
            <a:avLst/>
          </a:prstGeom>
          <a:noFill/>
          <a:ln w="9525">
            <a:solidFill>
              <a:schemeClr val="tx2"/>
            </a:solidFill>
            <a:miter lim="800000"/>
            <a:headEnd/>
            <a:tailEnd/>
          </a:ln>
        </p:spPr>
      </p:pic>
      <p:pic>
        <p:nvPicPr>
          <p:cNvPr id="132103" name="Picture 7" descr="5740-mid"/>
          <p:cNvPicPr>
            <a:picLocks noChangeAspect="1" noChangeArrowheads="1"/>
          </p:cNvPicPr>
          <p:nvPr/>
        </p:nvPicPr>
        <p:blipFill>
          <a:blip r:embed="rId6" cstate="print"/>
          <a:srcRect/>
          <a:stretch>
            <a:fillRect/>
          </a:stretch>
        </p:blipFill>
        <p:spPr bwMode="auto">
          <a:xfrm>
            <a:off x="639763" y="2420938"/>
            <a:ext cx="3003550" cy="2763837"/>
          </a:xfrm>
          <a:prstGeom prst="rect">
            <a:avLst/>
          </a:prstGeom>
          <a:noFill/>
          <a:ln w="9525">
            <a:solidFill>
              <a:schemeClr val="tx2"/>
            </a:solidFill>
            <a:miter lim="800000"/>
            <a:headEnd/>
            <a:tailEnd/>
          </a:ln>
        </p:spPr>
      </p:pic>
      <p:grpSp>
        <p:nvGrpSpPr>
          <p:cNvPr id="2" name="Group 8"/>
          <p:cNvGrpSpPr>
            <a:grpSpLocks/>
          </p:cNvGrpSpPr>
          <p:nvPr/>
        </p:nvGrpSpPr>
        <p:grpSpPr bwMode="auto">
          <a:xfrm>
            <a:off x="231775" y="2946400"/>
            <a:ext cx="3984625" cy="2700338"/>
            <a:chOff x="136" y="1707"/>
            <a:chExt cx="2510" cy="1701"/>
          </a:xfrm>
        </p:grpSpPr>
        <p:pic>
          <p:nvPicPr>
            <p:cNvPr id="16394" name="Picture 9" descr="b747s at HK"/>
            <p:cNvPicPr>
              <a:picLocks noChangeAspect="1" noChangeArrowheads="1"/>
            </p:cNvPicPr>
            <p:nvPr/>
          </p:nvPicPr>
          <p:blipFill>
            <a:blip r:embed="rId7" cstate="print"/>
            <a:srcRect/>
            <a:stretch>
              <a:fillRect/>
            </a:stretch>
          </p:blipFill>
          <p:spPr bwMode="auto">
            <a:xfrm>
              <a:off x="136" y="1707"/>
              <a:ext cx="2510" cy="1701"/>
            </a:xfrm>
            <a:prstGeom prst="rect">
              <a:avLst/>
            </a:prstGeom>
            <a:noFill/>
            <a:ln w="9525">
              <a:solidFill>
                <a:schemeClr val="tx2"/>
              </a:solidFill>
              <a:miter lim="800000"/>
              <a:headEnd/>
              <a:tailEnd/>
            </a:ln>
          </p:spPr>
        </p:pic>
        <p:sp>
          <p:nvSpPr>
            <p:cNvPr id="16395" name="Text Box 10"/>
            <p:cNvSpPr txBox="1">
              <a:spLocks noChangeArrowheads="1"/>
            </p:cNvSpPr>
            <p:nvPr/>
          </p:nvSpPr>
          <p:spPr bwMode="auto">
            <a:xfrm>
              <a:off x="1677" y="3053"/>
              <a:ext cx="940" cy="250"/>
            </a:xfrm>
            <a:prstGeom prst="rect">
              <a:avLst/>
            </a:prstGeom>
            <a:noFill/>
            <a:ln w="9525">
              <a:noFill/>
              <a:miter lim="800000"/>
              <a:headEnd/>
              <a:tailEnd/>
            </a:ln>
          </p:spPr>
          <p:txBody>
            <a:bodyPr wrap="none">
              <a:spAutoFit/>
            </a:bodyPr>
            <a:lstStyle/>
            <a:p>
              <a:pPr algn="r" eaLnBrk="0" hangingPunct="0"/>
              <a:r>
                <a:rPr lang="en-US" sz="1000">
                  <a:latin typeface="Times New Roman" pitchFamily="18" charset="0"/>
                </a:rPr>
                <a:t>Photo used w/ permission</a:t>
              </a:r>
            </a:p>
            <a:p>
              <a:pPr algn="r" eaLnBrk="0" hangingPunct="0"/>
              <a:r>
                <a:rPr lang="en-US" sz="1000">
                  <a:latin typeface="Times New Roman" pitchFamily="18" charset="0"/>
                </a:rPr>
                <a:t>www.airliners.net</a:t>
              </a:r>
            </a:p>
          </p:txBody>
        </p:sp>
      </p:grpSp>
      <p:sp>
        <p:nvSpPr>
          <p:cNvPr id="11" name="Text Box 6"/>
          <p:cNvSpPr txBox="1">
            <a:spLocks noChangeArrowheads="1"/>
          </p:cNvSpPr>
          <p:nvPr/>
        </p:nvSpPr>
        <p:spPr bwMode="auto">
          <a:xfrm>
            <a:off x="381000" y="533400"/>
            <a:ext cx="6881813" cy="708025"/>
          </a:xfrm>
          <a:prstGeom prst="rect">
            <a:avLst/>
          </a:prstGeom>
          <a:noFill/>
          <a:ln w="9525">
            <a:noFill/>
            <a:miter lim="800000"/>
            <a:headEnd/>
            <a:tailEnd/>
          </a:ln>
        </p:spPr>
        <p:txBody>
          <a:bodyPr wrap="none">
            <a:spAutoFit/>
          </a:bodyPr>
          <a:lstStyle/>
          <a:p>
            <a:pPr algn="ctr">
              <a:defRPr/>
            </a:pPr>
            <a:r>
              <a:rPr lang="en-US" sz="4000" b="1" dirty="0">
                <a:solidFill>
                  <a:srgbClr val="FF0000"/>
                </a:solidFill>
                <a:ea typeface="+mj-ea"/>
                <a:cs typeface="Arial" pitchFamily="34" charset="0"/>
              </a:rPr>
              <a:t>Transportation Engineering</a:t>
            </a:r>
          </a:p>
        </p:txBody>
      </p:sp>
      <p:pic>
        <p:nvPicPr>
          <p:cNvPr id="16393" name="Picture 488" descr="Description: Northwest-Bra10NewsAward"/>
          <p:cNvPicPr>
            <a:picLocks noChangeAspect="1" noChangeArrowheads="1"/>
          </p:cNvPicPr>
          <p:nvPr/>
        </p:nvPicPr>
        <p:blipFill>
          <a:blip r:embed="rId8" cstate="print"/>
          <a:srcRect/>
          <a:stretch>
            <a:fillRect/>
          </a:stretch>
        </p:blipFill>
        <p:spPr bwMode="auto">
          <a:xfrm>
            <a:off x="7202488" y="6096000"/>
            <a:ext cx="1941512" cy="68262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12" fill="hold" grpId="0" nodeType="afterEffect">
                                  <p:stCondLst>
                                    <p:cond delay="0"/>
                                  </p:stCondLst>
                                  <p:childTnLst>
                                    <p:set>
                                      <p:cBhvr>
                                        <p:cTn id="6" dur="1" fill="hold">
                                          <p:stCondLst>
                                            <p:cond delay="0"/>
                                          </p:stCondLst>
                                        </p:cTn>
                                        <p:tgtEl>
                                          <p:spTgt spid="132100">
                                            <p:txEl>
                                              <p:pRg st="0" end="0"/>
                                            </p:txEl>
                                          </p:spTgt>
                                        </p:tgtEl>
                                        <p:attrNameLst>
                                          <p:attrName>style.visibility</p:attrName>
                                        </p:attrNameLst>
                                      </p:cBhvr>
                                      <p:to>
                                        <p:strVal val="visible"/>
                                      </p:to>
                                    </p:set>
                                    <p:anim calcmode="lin" valueType="num">
                                      <p:cBhvr additive="base">
                                        <p:cTn id="7" dur="500" fill="hold"/>
                                        <p:tgtEl>
                                          <p:spTgt spid="132100">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32100">
                                            <p:txEl>
                                              <p:pRg st="0" end="0"/>
                                            </p:txEl>
                                          </p:spTgt>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500"/>
                            </p:stCondLst>
                            <p:childTnLst>
                              <p:par>
                                <p:cTn id="10" presetID="2" presetClass="entr" presetSubtype="12" fill="hold" grpId="0" nodeType="afterEffect">
                                  <p:stCondLst>
                                    <p:cond delay="0"/>
                                  </p:stCondLst>
                                  <p:childTnLst>
                                    <p:set>
                                      <p:cBhvr>
                                        <p:cTn id="11" dur="1" fill="hold">
                                          <p:stCondLst>
                                            <p:cond delay="0"/>
                                          </p:stCondLst>
                                        </p:cTn>
                                        <p:tgtEl>
                                          <p:spTgt spid="132100">
                                            <p:txEl>
                                              <p:pRg st="1" end="1"/>
                                            </p:txEl>
                                          </p:spTgt>
                                        </p:tgtEl>
                                        <p:attrNameLst>
                                          <p:attrName>style.visibility</p:attrName>
                                        </p:attrNameLst>
                                      </p:cBhvr>
                                      <p:to>
                                        <p:strVal val="visible"/>
                                      </p:to>
                                    </p:set>
                                    <p:anim calcmode="lin" valueType="num">
                                      <p:cBhvr additive="base">
                                        <p:cTn id="12" dur="500" fill="hold"/>
                                        <p:tgtEl>
                                          <p:spTgt spid="132100">
                                            <p:txEl>
                                              <p:pRg st="1" end="1"/>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132100">
                                            <p:txEl>
                                              <p:pRg st="1" end="1"/>
                                            </p:txEl>
                                          </p:spTgt>
                                        </p:tgtEl>
                                        <p:attrNameLst>
                                          <p:attrName>ppt_y</p:attrName>
                                        </p:attrNameLst>
                                      </p:cBhvr>
                                      <p:tavLst>
                                        <p:tav tm="0">
                                          <p:val>
                                            <p:strVal val="1+#ppt_h/2"/>
                                          </p:val>
                                        </p:tav>
                                        <p:tav tm="100000">
                                          <p:val>
                                            <p:strVal val="#ppt_y"/>
                                          </p:val>
                                        </p:tav>
                                      </p:tavLst>
                                    </p:anim>
                                  </p:childTnLst>
                                </p:cTn>
                              </p:par>
                            </p:childTnLst>
                          </p:cTn>
                        </p:par>
                        <p:par>
                          <p:cTn id="14" fill="hold" nodeType="afterGroup">
                            <p:stCondLst>
                              <p:cond delay="1000"/>
                            </p:stCondLst>
                            <p:childTnLst>
                              <p:par>
                                <p:cTn id="15" presetID="2" presetClass="entr" presetSubtype="12" fill="hold" grpId="0" nodeType="afterEffect">
                                  <p:stCondLst>
                                    <p:cond delay="0"/>
                                  </p:stCondLst>
                                  <p:childTnLst>
                                    <p:set>
                                      <p:cBhvr>
                                        <p:cTn id="16" dur="1" fill="hold">
                                          <p:stCondLst>
                                            <p:cond delay="0"/>
                                          </p:stCondLst>
                                        </p:cTn>
                                        <p:tgtEl>
                                          <p:spTgt spid="132100">
                                            <p:txEl>
                                              <p:pRg st="2" end="2"/>
                                            </p:txEl>
                                          </p:spTgt>
                                        </p:tgtEl>
                                        <p:attrNameLst>
                                          <p:attrName>style.visibility</p:attrName>
                                        </p:attrNameLst>
                                      </p:cBhvr>
                                      <p:to>
                                        <p:strVal val="visible"/>
                                      </p:to>
                                    </p:set>
                                    <p:anim calcmode="lin" valueType="num">
                                      <p:cBhvr additive="base">
                                        <p:cTn id="17" dur="500" fill="hold"/>
                                        <p:tgtEl>
                                          <p:spTgt spid="132100">
                                            <p:txEl>
                                              <p:pRg st="2" end="2"/>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132100">
                                            <p:txEl>
                                              <p:pRg st="2" end="2"/>
                                            </p:txEl>
                                          </p:spTgt>
                                        </p:tgtEl>
                                        <p:attrNameLst>
                                          <p:attrName>ppt_y</p:attrName>
                                        </p:attrNameLst>
                                      </p:cBhvr>
                                      <p:tavLst>
                                        <p:tav tm="0">
                                          <p:val>
                                            <p:strVal val="1+#ppt_h/2"/>
                                          </p:val>
                                        </p:tav>
                                        <p:tav tm="100000">
                                          <p:val>
                                            <p:strVal val="#ppt_y"/>
                                          </p:val>
                                        </p:tav>
                                      </p:tavLst>
                                    </p:anim>
                                  </p:childTnLst>
                                </p:cTn>
                              </p:par>
                            </p:childTnLst>
                          </p:cTn>
                        </p:par>
                        <p:par>
                          <p:cTn id="19" fill="hold" nodeType="afterGroup">
                            <p:stCondLst>
                              <p:cond delay="1500"/>
                            </p:stCondLst>
                            <p:childTnLst>
                              <p:par>
                                <p:cTn id="20" presetID="2" presetClass="entr" presetSubtype="12" fill="hold" grpId="0" nodeType="afterEffect">
                                  <p:stCondLst>
                                    <p:cond delay="0"/>
                                  </p:stCondLst>
                                  <p:childTnLst>
                                    <p:set>
                                      <p:cBhvr>
                                        <p:cTn id="21" dur="1" fill="hold">
                                          <p:stCondLst>
                                            <p:cond delay="0"/>
                                          </p:stCondLst>
                                        </p:cTn>
                                        <p:tgtEl>
                                          <p:spTgt spid="132100">
                                            <p:txEl>
                                              <p:pRg st="3" end="3"/>
                                            </p:txEl>
                                          </p:spTgt>
                                        </p:tgtEl>
                                        <p:attrNameLst>
                                          <p:attrName>style.visibility</p:attrName>
                                        </p:attrNameLst>
                                      </p:cBhvr>
                                      <p:to>
                                        <p:strVal val="visible"/>
                                      </p:to>
                                    </p:set>
                                    <p:anim calcmode="lin" valueType="num">
                                      <p:cBhvr additive="base">
                                        <p:cTn id="22" dur="500" fill="hold"/>
                                        <p:tgtEl>
                                          <p:spTgt spid="132100">
                                            <p:txEl>
                                              <p:pRg st="3" end="3"/>
                                            </p:txEl>
                                          </p:spTgt>
                                        </p:tgtEl>
                                        <p:attrNameLst>
                                          <p:attrName>ppt_x</p:attrName>
                                        </p:attrNameLst>
                                      </p:cBhvr>
                                      <p:tavLst>
                                        <p:tav tm="0">
                                          <p:val>
                                            <p:strVal val="0-#ppt_w/2"/>
                                          </p:val>
                                        </p:tav>
                                        <p:tav tm="100000">
                                          <p:val>
                                            <p:strVal val="#ppt_x"/>
                                          </p:val>
                                        </p:tav>
                                      </p:tavLst>
                                    </p:anim>
                                    <p:anim calcmode="lin" valueType="num">
                                      <p:cBhvr additive="base">
                                        <p:cTn id="23" dur="500" fill="hold"/>
                                        <p:tgtEl>
                                          <p:spTgt spid="132100">
                                            <p:txEl>
                                              <p:pRg st="3" end="3"/>
                                            </p:txEl>
                                          </p:spTgt>
                                        </p:tgtEl>
                                        <p:attrNameLst>
                                          <p:attrName>ppt_y</p:attrName>
                                        </p:attrNameLst>
                                      </p:cBhvr>
                                      <p:tavLst>
                                        <p:tav tm="0">
                                          <p:val>
                                            <p:strVal val="1+#ppt_h/2"/>
                                          </p:val>
                                        </p:tav>
                                        <p:tav tm="100000">
                                          <p:val>
                                            <p:strVal val="#ppt_y"/>
                                          </p:val>
                                        </p:tav>
                                      </p:tavLst>
                                    </p:anim>
                                  </p:childTnLst>
                                </p:cTn>
                              </p:par>
                            </p:childTnLst>
                          </p:cTn>
                        </p:par>
                        <p:par>
                          <p:cTn id="24" fill="hold" nodeType="afterGroup">
                            <p:stCondLst>
                              <p:cond delay="2000"/>
                            </p:stCondLst>
                            <p:childTnLst>
                              <p:par>
                                <p:cTn id="25" presetID="2" presetClass="entr" presetSubtype="12" fill="hold" grpId="0" nodeType="afterEffect">
                                  <p:stCondLst>
                                    <p:cond delay="0"/>
                                  </p:stCondLst>
                                  <p:childTnLst>
                                    <p:set>
                                      <p:cBhvr>
                                        <p:cTn id="26" dur="1" fill="hold">
                                          <p:stCondLst>
                                            <p:cond delay="0"/>
                                          </p:stCondLst>
                                        </p:cTn>
                                        <p:tgtEl>
                                          <p:spTgt spid="132100">
                                            <p:txEl>
                                              <p:pRg st="4" end="4"/>
                                            </p:txEl>
                                          </p:spTgt>
                                        </p:tgtEl>
                                        <p:attrNameLst>
                                          <p:attrName>style.visibility</p:attrName>
                                        </p:attrNameLst>
                                      </p:cBhvr>
                                      <p:to>
                                        <p:strVal val="visible"/>
                                      </p:to>
                                    </p:set>
                                    <p:anim calcmode="lin" valueType="num">
                                      <p:cBhvr additive="base">
                                        <p:cTn id="27" dur="500" fill="hold"/>
                                        <p:tgtEl>
                                          <p:spTgt spid="132100">
                                            <p:txEl>
                                              <p:pRg st="4" end="4"/>
                                            </p:txEl>
                                          </p:spTgt>
                                        </p:tgtEl>
                                        <p:attrNameLst>
                                          <p:attrName>ppt_x</p:attrName>
                                        </p:attrNameLst>
                                      </p:cBhvr>
                                      <p:tavLst>
                                        <p:tav tm="0">
                                          <p:val>
                                            <p:strVal val="0-#ppt_w/2"/>
                                          </p:val>
                                        </p:tav>
                                        <p:tav tm="100000">
                                          <p:val>
                                            <p:strVal val="#ppt_x"/>
                                          </p:val>
                                        </p:tav>
                                      </p:tavLst>
                                    </p:anim>
                                    <p:anim calcmode="lin" valueType="num">
                                      <p:cBhvr additive="base">
                                        <p:cTn id="28" dur="500" fill="hold"/>
                                        <p:tgtEl>
                                          <p:spTgt spid="132100">
                                            <p:txEl>
                                              <p:pRg st="4" end="4"/>
                                            </p:txEl>
                                          </p:spTgt>
                                        </p:tgtEl>
                                        <p:attrNameLst>
                                          <p:attrName>ppt_y</p:attrName>
                                        </p:attrNameLst>
                                      </p:cBhvr>
                                      <p:tavLst>
                                        <p:tav tm="0">
                                          <p:val>
                                            <p:strVal val="1+#ppt_h/2"/>
                                          </p:val>
                                        </p:tav>
                                        <p:tav tm="100000">
                                          <p:val>
                                            <p:strVal val="#ppt_y"/>
                                          </p:val>
                                        </p:tav>
                                      </p:tavLst>
                                    </p:anim>
                                  </p:childTnLst>
                                </p:cTn>
                              </p:par>
                              <p:par>
                                <p:cTn id="29" presetID="23" presetClass="entr" presetSubtype="528" fill="hold" grpId="0" nodeType="withEffect">
                                  <p:stCondLst>
                                    <p:cond delay="900"/>
                                  </p:stCondLst>
                                  <p:childTnLst>
                                    <p:set>
                                      <p:cBhvr>
                                        <p:cTn id="30" dur="1" fill="hold">
                                          <p:stCondLst>
                                            <p:cond delay="0"/>
                                          </p:stCondLst>
                                        </p:cTn>
                                        <p:tgtEl>
                                          <p:spTgt spid="132099"/>
                                        </p:tgtEl>
                                        <p:attrNameLst>
                                          <p:attrName>style.visibility</p:attrName>
                                        </p:attrNameLst>
                                      </p:cBhvr>
                                      <p:to>
                                        <p:strVal val="visible"/>
                                      </p:to>
                                    </p:set>
                                    <p:anim calcmode="lin" valueType="num">
                                      <p:cBhvr>
                                        <p:cTn id="31" dur="2200" fill="hold"/>
                                        <p:tgtEl>
                                          <p:spTgt spid="132099"/>
                                        </p:tgtEl>
                                        <p:attrNameLst>
                                          <p:attrName>ppt_w</p:attrName>
                                        </p:attrNameLst>
                                      </p:cBhvr>
                                      <p:tavLst>
                                        <p:tav tm="0">
                                          <p:val>
                                            <p:fltVal val="0"/>
                                          </p:val>
                                        </p:tav>
                                        <p:tav tm="100000">
                                          <p:val>
                                            <p:strVal val="#ppt_w"/>
                                          </p:val>
                                        </p:tav>
                                      </p:tavLst>
                                    </p:anim>
                                    <p:anim calcmode="lin" valueType="num">
                                      <p:cBhvr>
                                        <p:cTn id="32" dur="2200" fill="hold"/>
                                        <p:tgtEl>
                                          <p:spTgt spid="132099"/>
                                        </p:tgtEl>
                                        <p:attrNameLst>
                                          <p:attrName>ppt_h</p:attrName>
                                        </p:attrNameLst>
                                      </p:cBhvr>
                                      <p:tavLst>
                                        <p:tav tm="0">
                                          <p:val>
                                            <p:fltVal val="0"/>
                                          </p:val>
                                        </p:tav>
                                        <p:tav tm="100000">
                                          <p:val>
                                            <p:strVal val="#ppt_h"/>
                                          </p:val>
                                        </p:tav>
                                      </p:tavLst>
                                    </p:anim>
                                    <p:anim calcmode="lin" valueType="num">
                                      <p:cBhvr>
                                        <p:cTn id="33" dur="2200" fill="hold"/>
                                        <p:tgtEl>
                                          <p:spTgt spid="132099"/>
                                        </p:tgtEl>
                                        <p:attrNameLst>
                                          <p:attrName>ppt_x</p:attrName>
                                        </p:attrNameLst>
                                      </p:cBhvr>
                                      <p:tavLst>
                                        <p:tav tm="0">
                                          <p:val>
                                            <p:fltVal val="0.5"/>
                                          </p:val>
                                        </p:tav>
                                        <p:tav tm="100000">
                                          <p:val>
                                            <p:strVal val="#ppt_x"/>
                                          </p:val>
                                        </p:tav>
                                      </p:tavLst>
                                    </p:anim>
                                    <p:anim calcmode="lin" valueType="num">
                                      <p:cBhvr>
                                        <p:cTn id="34" dur="2200" fill="hold"/>
                                        <p:tgtEl>
                                          <p:spTgt spid="132099"/>
                                        </p:tgtEl>
                                        <p:attrNameLst>
                                          <p:attrName>ppt_y</p:attrName>
                                        </p:attrNameLst>
                                      </p:cBhvr>
                                      <p:tavLst>
                                        <p:tav tm="0">
                                          <p:val>
                                            <p:fltVal val="0.5"/>
                                          </p:val>
                                        </p:tav>
                                        <p:tav tm="100000">
                                          <p:val>
                                            <p:strVal val="#ppt_y"/>
                                          </p:val>
                                        </p:tav>
                                      </p:tavLst>
                                    </p:anim>
                                  </p:childTnLst>
                                </p:cTn>
                              </p:par>
                              <p:par>
                                <p:cTn id="35" presetID="23" presetClass="entr" presetSubtype="528" fill="hold" nodeType="withEffect">
                                  <p:stCondLst>
                                    <p:cond delay="3200"/>
                                  </p:stCondLst>
                                  <p:childTnLst>
                                    <p:set>
                                      <p:cBhvr>
                                        <p:cTn id="36" dur="1" fill="hold">
                                          <p:stCondLst>
                                            <p:cond delay="0"/>
                                          </p:stCondLst>
                                        </p:cTn>
                                        <p:tgtEl>
                                          <p:spTgt spid="132101"/>
                                        </p:tgtEl>
                                        <p:attrNameLst>
                                          <p:attrName>style.visibility</p:attrName>
                                        </p:attrNameLst>
                                      </p:cBhvr>
                                      <p:to>
                                        <p:strVal val="visible"/>
                                      </p:to>
                                    </p:set>
                                    <p:anim calcmode="lin" valueType="num">
                                      <p:cBhvr>
                                        <p:cTn id="37" dur="1600" fill="hold"/>
                                        <p:tgtEl>
                                          <p:spTgt spid="132101"/>
                                        </p:tgtEl>
                                        <p:attrNameLst>
                                          <p:attrName>ppt_w</p:attrName>
                                        </p:attrNameLst>
                                      </p:cBhvr>
                                      <p:tavLst>
                                        <p:tav tm="0">
                                          <p:val>
                                            <p:fltVal val="0"/>
                                          </p:val>
                                        </p:tav>
                                        <p:tav tm="100000">
                                          <p:val>
                                            <p:strVal val="#ppt_w"/>
                                          </p:val>
                                        </p:tav>
                                      </p:tavLst>
                                    </p:anim>
                                    <p:anim calcmode="lin" valueType="num">
                                      <p:cBhvr>
                                        <p:cTn id="38" dur="1600" fill="hold"/>
                                        <p:tgtEl>
                                          <p:spTgt spid="132101"/>
                                        </p:tgtEl>
                                        <p:attrNameLst>
                                          <p:attrName>ppt_h</p:attrName>
                                        </p:attrNameLst>
                                      </p:cBhvr>
                                      <p:tavLst>
                                        <p:tav tm="0">
                                          <p:val>
                                            <p:fltVal val="0"/>
                                          </p:val>
                                        </p:tav>
                                        <p:tav tm="100000">
                                          <p:val>
                                            <p:strVal val="#ppt_h"/>
                                          </p:val>
                                        </p:tav>
                                      </p:tavLst>
                                    </p:anim>
                                    <p:anim calcmode="lin" valueType="num">
                                      <p:cBhvr>
                                        <p:cTn id="39" dur="1600" fill="hold"/>
                                        <p:tgtEl>
                                          <p:spTgt spid="132101"/>
                                        </p:tgtEl>
                                        <p:attrNameLst>
                                          <p:attrName>ppt_x</p:attrName>
                                        </p:attrNameLst>
                                      </p:cBhvr>
                                      <p:tavLst>
                                        <p:tav tm="0">
                                          <p:val>
                                            <p:fltVal val="0.5"/>
                                          </p:val>
                                        </p:tav>
                                        <p:tav tm="100000">
                                          <p:val>
                                            <p:strVal val="#ppt_x"/>
                                          </p:val>
                                        </p:tav>
                                      </p:tavLst>
                                    </p:anim>
                                    <p:anim calcmode="lin" valueType="num">
                                      <p:cBhvr>
                                        <p:cTn id="40" dur="1600" fill="hold"/>
                                        <p:tgtEl>
                                          <p:spTgt spid="132101"/>
                                        </p:tgtEl>
                                        <p:attrNameLst>
                                          <p:attrName>ppt_y</p:attrName>
                                        </p:attrNameLst>
                                      </p:cBhvr>
                                      <p:tavLst>
                                        <p:tav tm="0">
                                          <p:val>
                                            <p:fltVal val="0.5"/>
                                          </p:val>
                                        </p:tav>
                                        <p:tav tm="100000">
                                          <p:val>
                                            <p:strVal val="#ppt_y"/>
                                          </p:val>
                                        </p:tav>
                                      </p:tavLst>
                                    </p:anim>
                                  </p:childTnLst>
                                </p:cTn>
                              </p:par>
                              <p:par>
                                <p:cTn id="41" presetID="23" presetClass="entr" presetSubtype="528" fill="hold" nodeType="withEffect">
                                  <p:stCondLst>
                                    <p:cond delay="4800"/>
                                  </p:stCondLst>
                                  <p:childTnLst>
                                    <p:set>
                                      <p:cBhvr>
                                        <p:cTn id="42" dur="1" fill="hold">
                                          <p:stCondLst>
                                            <p:cond delay="0"/>
                                          </p:stCondLst>
                                        </p:cTn>
                                        <p:tgtEl>
                                          <p:spTgt spid="132102"/>
                                        </p:tgtEl>
                                        <p:attrNameLst>
                                          <p:attrName>style.visibility</p:attrName>
                                        </p:attrNameLst>
                                      </p:cBhvr>
                                      <p:to>
                                        <p:strVal val="visible"/>
                                      </p:to>
                                    </p:set>
                                    <p:anim calcmode="lin" valueType="num">
                                      <p:cBhvr>
                                        <p:cTn id="43" dur="2100" fill="hold"/>
                                        <p:tgtEl>
                                          <p:spTgt spid="132102"/>
                                        </p:tgtEl>
                                        <p:attrNameLst>
                                          <p:attrName>ppt_w</p:attrName>
                                        </p:attrNameLst>
                                      </p:cBhvr>
                                      <p:tavLst>
                                        <p:tav tm="0">
                                          <p:val>
                                            <p:fltVal val="0"/>
                                          </p:val>
                                        </p:tav>
                                        <p:tav tm="100000">
                                          <p:val>
                                            <p:strVal val="#ppt_w"/>
                                          </p:val>
                                        </p:tav>
                                      </p:tavLst>
                                    </p:anim>
                                    <p:anim calcmode="lin" valueType="num">
                                      <p:cBhvr>
                                        <p:cTn id="44" dur="2100" fill="hold"/>
                                        <p:tgtEl>
                                          <p:spTgt spid="132102"/>
                                        </p:tgtEl>
                                        <p:attrNameLst>
                                          <p:attrName>ppt_h</p:attrName>
                                        </p:attrNameLst>
                                      </p:cBhvr>
                                      <p:tavLst>
                                        <p:tav tm="0">
                                          <p:val>
                                            <p:fltVal val="0"/>
                                          </p:val>
                                        </p:tav>
                                        <p:tav tm="100000">
                                          <p:val>
                                            <p:strVal val="#ppt_h"/>
                                          </p:val>
                                        </p:tav>
                                      </p:tavLst>
                                    </p:anim>
                                    <p:anim calcmode="lin" valueType="num">
                                      <p:cBhvr>
                                        <p:cTn id="45" dur="2100" fill="hold"/>
                                        <p:tgtEl>
                                          <p:spTgt spid="132102"/>
                                        </p:tgtEl>
                                        <p:attrNameLst>
                                          <p:attrName>ppt_x</p:attrName>
                                        </p:attrNameLst>
                                      </p:cBhvr>
                                      <p:tavLst>
                                        <p:tav tm="0">
                                          <p:val>
                                            <p:fltVal val="0.5"/>
                                          </p:val>
                                        </p:tav>
                                        <p:tav tm="100000">
                                          <p:val>
                                            <p:strVal val="#ppt_x"/>
                                          </p:val>
                                        </p:tav>
                                      </p:tavLst>
                                    </p:anim>
                                    <p:anim calcmode="lin" valueType="num">
                                      <p:cBhvr>
                                        <p:cTn id="46" dur="2100" fill="hold"/>
                                        <p:tgtEl>
                                          <p:spTgt spid="132102"/>
                                        </p:tgtEl>
                                        <p:attrNameLst>
                                          <p:attrName>ppt_y</p:attrName>
                                        </p:attrNameLst>
                                      </p:cBhvr>
                                      <p:tavLst>
                                        <p:tav tm="0">
                                          <p:val>
                                            <p:fltVal val="0.5"/>
                                          </p:val>
                                        </p:tav>
                                        <p:tav tm="100000">
                                          <p:val>
                                            <p:strVal val="#ppt_y"/>
                                          </p:val>
                                        </p:tav>
                                      </p:tavLst>
                                    </p:anim>
                                  </p:childTnLst>
                                </p:cTn>
                              </p:par>
                              <p:par>
                                <p:cTn id="47" presetID="23" presetClass="entr" presetSubtype="528" fill="hold" grpId="0" nodeType="withEffect">
                                  <p:stCondLst>
                                    <p:cond delay="6800"/>
                                  </p:stCondLst>
                                  <p:childTnLst>
                                    <p:set>
                                      <p:cBhvr>
                                        <p:cTn id="48" dur="1" fill="hold">
                                          <p:stCondLst>
                                            <p:cond delay="0"/>
                                          </p:stCondLst>
                                        </p:cTn>
                                        <p:tgtEl>
                                          <p:spTgt spid="132103"/>
                                        </p:tgtEl>
                                        <p:attrNameLst>
                                          <p:attrName>style.visibility</p:attrName>
                                        </p:attrNameLst>
                                      </p:cBhvr>
                                      <p:to>
                                        <p:strVal val="visible"/>
                                      </p:to>
                                    </p:set>
                                    <p:anim calcmode="lin" valueType="num">
                                      <p:cBhvr>
                                        <p:cTn id="49" dur="1900" fill="hold"/>
                                        <p:tgtEl>
                                          <p:spTgt spid="132103"/>
                                        </p:tgtEl>
                                        <p:attrNameLst>
                                          <p:attrName>ppt_w</p:attrName>
                                        </p:attrNameLst>
                                      </p:cBhvr>
                                      <p:tavLst>
                                        <p:tav tm="0">
                                          <p:val>
                                            <p:fltVal val="0"/>
                                          </p:val>
                                        </p:tav>
                                        <p:tav tm="100000">
                                          <p:val>
                                            <p:strVal val="#ppt_w"/>
                                          </p:val>
                                        </p:tav>
                                      </p:tavLst>
                                    </p:anim>
                                    <p:anim calcmode="lin" valueType="num">
                                      <p:cBhvr>
                                        <p:cTn id="50" dur="1900" fill="hold"/>
                                        <p:tgtEl>
                                          <p:spTgt spid="132103"/>
                                        </p:tgtEl>
                                        <p:attrNameLst>
                                          <p:attrName>ppt_h</p:attrName>
                                        </p:attrNameLst>
                                      </p:cBhvr>
                                      <p:tavLst>
                                        <p:tav tm="0">
                                          <p:val>
                                            <p:fltVal val="0"/>
                                          </p:val>
                                        </p:tav>
                                        <p:tav tm="100000">
                                          <p:val>
                                            <p:strVal val="#ppt_h"/>
                                          </p:val>
                                        </p:tav>
                                      </p:tavLst>
                                    </p:anim>
                                    <p:anim calcmode="lin" valueType="num">
                                      <p:cBhvr>
                                        <p:cTn id="51" dur="1900" fill="hold"/>
                                        <p:tgtEl>
                                          <p:spTgt spid="132103"/>
                                        </p:tgtEl>
                                        <p:attrNameLst>
                                          <p:attrName>ppt_x</p:attrName>
                                        </p:attrNameLst>
                                      </p:cBhvr>
                                      <p:tavLst>
                                        <p:tav tm="0">
                                          <p:val>
                                            <p:fltVal val="0.5"/>
                                          </p:val>
                                        </p:tav>
                                        <p:tav tm="100000">
                                          <p:val>
                                            <p:strVal val="#ppt_x"/>
                                          </p:val>
                                        </p:tav>
                                      </p:tavLst>
                                    </p:anim>
                                    <p:anim calcmode="lin" valueType="num">
                                      <p:cBhvr>
                                        <p:cTn id="52" dur="1900" fill="hold"/>
                                        <p:tgtEl>
                                          <p:spTgt spid="132103"/>
                                        </p:tgtEl>
                                        <p:attrNameLst>
                                          <p:attrName>ppt_y</p:attrName>
                                        </p:attrNameLst>
                                      </p:cBhvr>
                                      <p:tavLst>
                                        <p:tav tm="0">
                                          <p:val>
                                            <p:fltVal val="0.5"/>
                                          </p:val>
                                        </p:tav>
                                        <p:tav tm="100000">
                                          <p:val>
                                            <p:strVal val="#ppt_y"/>
                                          </p:val>
                                        </p:tav>
                                      </p:tavLst>
                                    </p:anim>
                                  </p:childTnLst>
                                </p:cTn>
                              </p:par>
                              <p:par>
                                <p:cTn id="53" presetID="23" presetClass="entr" presetSubtype="528" fill="hold" nodeType="withEffect">
                                  <p:stCondLst>
                                    <p:cond delay="8700"/>
                                  </p:stCondLst>
                                  <p:childTnLst>
                                    <p:set>
                                      <p:cBhvr>
                                        <p:cTn id="54" dur="1" fill="hold">
                                          <p:stCondLst>
                                            <p:cond delay="0"/>
                                          </p:stCondLst>
                                        </p:cTn>
                                        <p:tgtEl>
                                          <p:spTgt spid="2"/>
                                        </p:tgtEl>
                                        <p:attrNameLst>
                                          <p:attrName>style.visibility</p:attrName>
                                        </p:attrNameLst>
                                      </p:cBhvr>
                                      <p:to>
                                        <p:strVal val="visible"/>
                                      </p:to>
                                    </p:set>
                                    <p:anim calcmode="lin" valueType="num">
                                      <p:cBhvr>
                                        <p:cTn id="55" dur="1800" fill="hold"/>
                                        <p:tgtEl>
                                          <p:spTgt spid="2"/>
                                        </p:tgtEl>
                                        <p:attrNameLst>
                                          <p:attrName>ppt_w</p:attrName>
                                        </p:attrNameLst>
                                      </p:cBhvr>
                                      <p:tavLst>
                                        <p:tav tm="0">
                                          <p:val>
                                            <p:fltVal val="0"/>
                                          </p:val>
                                        </p:tav>
                                        <p:tav tm="100000">
                                          <p:val>
                                            <p:strVal val="#ppt_w"/>
                                          </p:val>
                                        </p:tav>
                                      </p:tavLst>
                                    </p:anim>
                                    <p:anim calcmode="lin" valueType="num">
                                      <p:cBhvr>
                                        <p:cTn id="56" dur="1800" fill="hold"/>
                                        <p:tgtEl>
                                          <p:spTgt spid="2"/>
                                        </p:tgtEl>
                                        <p:attrNameLst>
                                          <p:attrName>ppt_h</p:attrName>
                                        </p:attrNameLst>
                                      </p:cBhvr>
                                      <p:tavLst>
                                        <p:tav tm="0">
                                          <p:val>
                                            <p:fltVal val="0"/>
                                          </p:val>
                                        </p:tav>
                                        <p:tav tm="100000">
                                          <p:val>
                                            <p:strVal val="#ppt_h"/>
                                          </p:val>
                                        </p:tav>
                                      </p:tavLst>
                                    </p:anim>
                                    <p:anim calcmode="lin" valueType="num">
                                      <p:cBhvr>
                                        <p:cTn id="57" dur="1800" fill="hold"/>
                                        <p:tgtEl>
                                          <p:spTgt spid="2"/>
                                        </p:tgtEl>
                                        <p:attrNameLst>
                                          <p:attrName>ppt_x</p:attrName>
                                        </p:attrNameLst>
                                      </p:cBhvr>
                                      <p:tavLst>
                                        <p:tav tm="0">
                                          <p:val>
                                            <p:fltVal val="0.5"/>
                                          </p:val>
                                        </p:tav>
                                        <p:tav tm="100000">
                                          <p:val>
                                            <p:strVal val="#ppt_x"/>
                                          </p:val>
                                        </p:tav>
                                      </p:tavLst>
                                    </p:anim>
                                    <p:anim calcmode="lin" valueType="num">
                                      <p:cBhvr>
                                        <p:cTn id="58" dur="1800" fill="hold"/>
                                        <p:tgtEl>
                                          <p:spTgt spid="2"/>
                                        </p:tgtEl>
                                        <p:attrNameLst>
                                          <p:attrName>ppt_y</p:attrName>
                                        </p:attrNameLst>
                                      </p:cBhvr>
                                      <p:tavLst>
                                        <p:tav tm="0">
                                          <p:val>
                                            <p:fltVal val="0.5"/>
                                          </p:val>
                                        </p:tav>
                                        <p:tav tm="100000">
                                          <p:val>
                                            <p:strVal val="#ppt_y"/>
                                          </p:val>
                                        </p:tav>
                                      </p:tavLst>
                                    </p:anim>
                                  </p:childTnLst>
                                </p:cTn>
                              </p:par>
                              <p:par>
                                <p:cTn id="59" presetID="2" presetClass="entr" presetSubtype="12" fill="hold" grpId="0" nodeType="withEffect">
                                  <p:stCondLst>
                                    <p:cond delay="0"/>
                                  </p:stCondLst>
                                  <p:childTnLst>
                                    <p:set>
                                      <p:cBhvr>
                                        <p:cTn id="60" dur="1" fill="hold">
                                          <p:stCondLst>
                                            <p:cond delay="0"/>
                                          </p:stCondLst>
                                        </p:cTn>
                                        <p:tgtEl>
                                          <p:spTgt spid="132100">
                                            <p:txEl>
                                              <p:pRg st="5" end="5"/>
                                            </p:txEl>
                                          </p:spTgt>
                                        </p:tgtEl>
                                        <p:attrNameLst>
                                          <p:attrName>style.visibility</p:attrName>
                                        </p:attrNameLst>
                                      </p:cBhvr>
                                      <p:to>
                                        <p:strVal val="visible"/>
                                      </p:to>
                                    </p:set>
                                    <p:anim calcmode="lin" valueType="num">
                                      <p:cBhvr additive="base">
                                        <p:cTn id="61" dur="500" fill="hold"/>
                                        <p:tgtEl>
                                          <p:spTgt spid="132100">
                                            <p:txEl>
                                              <p:pRg st="5" end="5"/>
                                            </p:txEl>
                                          </p:spTgt>
                                        </p:tgtEl>
                                        <p:attrNameLst>
                                          <p:attrName>ppt_x</p:attrName>
                                        </p:attrNameLst>
                                      </p:cBhvr>
                                      <p:tavLst>
                                        <p:tav tm="0">
                                          <p:val>
                                            <p:strVal val="0-#ppt_w/2"/>
                                          </p:val>
                                        </p:tav>
                                        <p:tav tm="100000">
                                          <p:val>
                                            <p:strVal val="#ppt_x"/>
                                          </p:val>
                                        </p:tav>
                                      </p:tavLst>
                                    </p:anim>
                                    <p:anim calcmode="lin" valueType="num">
                                      <p:cBhvr additive="base">
                                        <p:cTn id="62" dur="500" fill="hold"/>
                                        <p:tgtEl>
                                          <p:spTgt spid="132100">
                                            <p:txEl>
                                              <p:pRg st="5" end="5"/>
                                            </p:txEl>
                                          </p:spTgt>
                                        </p:tgtEl>
                                        <p:attrNameLst>
                                          <p:attrName>ppt_y</p:attrName>
                                        </p:attrNameLst>
                                      </p:cBhvr>
                                      <p:tavLst>
                                        <p:tav tm="0">
                                          <p:val>
                                            <p:strVal val="1+#ppt_h/2"/>
                                          </p:val>
                                        </p:tav>
                                        <p:tav tm="100000">
                                          <p:val>
                                            <p:strVal val="#ppt_y"/>
                                          </p:val>
                                        </p:tav>
                                      </p:tavLst>
                                    </p:anim>
                                  </p:childTnLst>
                                </p:cTn>
                              </p:par>
                            </p:childTnLst>
                          </p:cTn>
                        </p:par>
                        <p:par>
                          <p:cTn id="63" fill="hold" nodeType="afterGroup">
                            <p:stCondLst>
                              <p:cond delay="12500"/>
                            </p:stCondLst>
                            <p:childTnLst>
                              <p:par>
                                <p:cTn id="64" presetID="2" presetClass="entr" presetSubtype="12" fill="hold" grpId="0" nodeType="afterEffect">
                                  <p:stCondLst>
                                    <p:cond delay="0"/>
                                  </p:stCondLst>
                                  <p:childTnLst>
                                    <p:set>
                                      <p:cBhvr>
                                        <p:cTn id="65" dur="1" fill="hold">
                                          <p:stCondLst>
                                            <p:cond delay="0"/>
                                          </p:stCondLst>
                                        </p:cTn>
                                        <p:tgtEl>
                                          <p:spTgt spid="132100">
                                            <p:txEl>
                                              <p:pRg st="6" end="6"/>
                                            </p:txEl>
                                          </p:spTgt>
                                        </p:tgtEl>
                                        <p:attrNameLst>
                                          <p:attrName>style.visibility</p:attrName>
                                        </p:attrNameLst>
                                      </p:cBhvr>
                                      <p:to>
                                        <p:strVal val="visible"/>
                                      </p:to>
                                    </p:set>
                                    <p:anim calcmode="lin" valueType="num">
                                      <p:cBhvr additive="base">
                                        <p:cTn id="66" dur="500" fill="hold"/>
                                        <p:tgtEl>
                                          <p:spTgt spid="132100">
                                            <p:txEl>
                                              <p:pRg st="6" end="6"/>
                                            </p:txEl>
                                          </p:spTgt>
                                        </p:tgtEl>
                                        <p:attrNameLst>
                                          <p:attrName>ppt_x</p:attrName>
                                        </p:attrNameLst>
                                      </p:cBhvr>
                                      <p:tavLst>
                                        <p:tav tm="0">
                                          <p:val>
                                            <p:strVal val="0-#ppt_w/2"/>
                                          </p:val>
                                        </p:tav>
                                        <p:tav tm="100000">
                                          <p:val>
                                            <p:strVal val="#ppt_x"/>
                                          </p:val>
                                        </p:tav>
                                      </p:tavLst>
                                    </p:anim>
                                    <p:anim calcmode="lin" valueType="num">
                                      <p:cBhvr additive="base">
                                        <p:cTn id="67" dur="500" fill="hold"/>
                                        <p:tgtEl>
                                          <p:spTgt spid="132100">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2099" grpId="0" animBg="1" autoUpdateAnimBg="0"/>
      <p:bldP spid="132100" grpId="0" build="p" bldLvl="2" autoUpdateAnimBg="0"/>
      <p:bldP spid="132103" grpId="0" animBg="1" autoUpdateAnimBg="0"/>
    </p:bldLst>
  </p:timing>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2339" name="Rectangle 3"/>
          <p:cNvSpPr>
            <a:spLocks noGrp="1" noChangeArrowheads="1"/>
          </p:cNvSpPr>
          <p:nvPr>
            <p:ph type="body" idx="1"/>
          </p:nvPr>
        </p:nvSpPr>
        <p:spPr>
          <a:xfrm>
            <a:off x="0" y="1562100"/>
            <a:ext cx="4718050" cy="4778375"/>
          </a:xfrm>
        </p:spPr>
        <p:txBody>
          <a:bodyPr/>
          <a:lstStyle/>
          <a:p>
            <a:pPr eaLnBrk="1" hangingPunct="1">
              <a:lnSpc>
                <a:spcPct val="90000"/>
              </a:lnSpc>
              <a:defRPr/>
            </a:pPr>
            <a:r>
              <a:rPr lang="en-US" smtClean="0">
                <a:cs typeface="+mn-cs"/>
              </a:rPr>
              <a:t>Builder of our future</a:t>
            </a:r>
          </a:p>
          <a:p>
            <a:pPr eaLnBrk="1" hangingPunct="1">
              <a:lnSpc>
                <a:spcPct val="90000"/>
              </a:lnSpc>
              <a:defRPr/>
            </a:pPr>
            <a:r>
              <a:rPr lang="en-US" smtClean="0">
                <a:cs typeface="+mn-cs"/>
              </a:rPr>
              <a:t>Turn designs into reality -- on time and within budget</a:t>
            </a:r>
          </a:p>
          <a:p>
            <a:pPr eaLnBrk="1" hangingPunct="1">
              <a:lnSpc>
                <a:spcPct val="90000"/>
              </a:lnSpc>
              <a:defRPr/>
            </a:pPr>
            <a:r>
              <a:rPr lang="en-US" smtClean="0">
                <a:cs typeface="+mn-cs"/>
              </a:rPr>
              <a:t>Knowledge of:</a:t>
            </a:r>
          </a:p>
          <a:p>
            <a:pPr lvl="1" eaLnBrk="1" hangingPunct="1">
              <a:lnSpc>
                <a:spcPct val="90000"/>
              </a:lnSpc>
              <a:defRPr/>
            </a:pPr>
            <a:r>
              <a:rPr lang="en-US" smtClean="0"/>
              <a:t>Construction methods and equipment</a:t>
            </a:r>
          </a:p>
          <a:p>
            <a:pPr lvl="1" eaLnBrk="1" hangingPunct="1">
              <a:lnSpc>
                <a:spcPct val="90000"/>
              </a:lnSpc>
              <a:defRPr/>
            </a:pPr>
            <a:r>
              <a:rPr lang="en-US" smtClean="0"/>
              <a:t>Principles of financing, planning, and managing</a:t>
            </a:r>
          </a:p>
        </p:txBody>
      </p:sp>
      <p:pic>
        <p:nvPicPr>
          <p:cNvPr id="142340" name="Picture 4"/>
          <p:cNvPicPr>
            <a:picLocks noGrp="1" noChangeAspect="1" noChangeArrowheads="1"/>
          </p:cNvPicPr>
          <p:nvPr>
            <p:ph type="clipArt" sz="half" idx="4294967295"/>
          </p:nvPr>
        </p:nvPicPr>
        <p:blipFill>
          <a:blip r:embed="rId3" cstate="print"/>
          <a:srcRect/>
          <a:stretch>
            <a:fillRect/>
          </a:stretch>
        </p:blipFill>
        <p:spPr>
          <a:xfrm>
            <a:off x="4846638" y="2673350"/>
            <a:ext cx="3810000" cy="2506663"/>
          </a:xfrm>
          <a:ln cap="flat">
            <a:solidFill>
              <a:schemeClr val="tx2"/>
            </a:solidFill>
            <a:headEnd type="none" w="med" len="med"/>
            <a:tailEnd type="none" w="med" len="med"/>
          </a:ln>
        </p:spPr>
      </p:pic>
      <p:pic>
        <p:nvPicPr>
          <p:cNvPr id="142341" name="Picture 5"/>
          <p:cNvPicPr>
            <a:picLocks noChangeAspect="1" noChangeArrowheads="1"/>
          </p:cNvPicPr>
          <p:nvPr/>
        </p:nvPicPr>
        <p:blipFill>
          <a:blip r:embed="rId4" cstate="print"/>
          <a:srcRect/>
          <a:stretch>
            <a:fillRect/>
          </a:stretch>
        </p:blipFill>
        <p:spPr bwMode="auto">
          <a:xfrm>
            <a:off x="4700588" y="2417763"/>
            <a:ext cx="4129087" cy="2809875"/>
          </a:xfrm>
          <a:prstGeom prst="rect">
            <a:avLst/>
          </a:prstGeom>
          <a:noFill/>
          <a:ln w="9525">
            <a:solidFill>
              <a:schemeClr val="tx2"/>
            </a:solidFill>
            <a:miter lim="800000"/>
            <a:headEnd/>
            <a:tailEnd/>
          </a:ln>
        </p:spPr>
      </p:pic>
      <p:pic>
        <p:nvPicPr>
          <p:cNvPr id="142342" name="Picture 6"/>
          <p:cNvPicPr>
            <a:picLocks noChangeAspect="1" noChangeArrowheads="1"/>
          </p:cNvPicPr>
          <p:nvPr/>
        </p:nvPicPr>
        <p:blipFill>
          <a:blip r:embed="rId5" cstate="print"/>
          <a:srcRect/>
          <a:stretch>
            <a:fillRect/>
          </a:stretch>
        </p:blipFill>
        <p:spPr bwMode="auto">
          <a:xfrm>
            <a:off x="4999038" y="2063750"/>
            <a:ext cx="3657600" cy="2462213"/>
          </a:xfrm>
          <a:prstGeom prst="rect">
            <a:avLst/>
          </a:prstGeom>
          <a:noFill/>
          <a:ln w="9525">
            <a:solidFill>
              <a:schemeClr val="tx2"/>
            </a:solidFill>
            <a:miter lim="800000"/>
            <a:headEnd/>
            <a:tailEnd/>
          </a:ln>
        </p:spPr>
      </p:pic>
      <p:pic>
        <p:nvPicPr>
          <p:cNvPr id="142343" name="Picture 7"/>
          <p:cNvPicPr>
            <a:picLocks noChangeAspect="1" noChangeArrowheads="1"/>
          </p:cNvPicPr>
          <p:nvPr/>
        </p:nvPicPr>
        <p:blipFill>
          <a:blip r:embed="rId6" cstate="print"/>
          <a:srcRect/>
          <a:stretch>
            <a:fillRect/>
          </a:stretch>
        </p:blipFill>
        <p:spPr bwMode="auto">
          <a:xfrm>
            <a:off x="4937125" y="3805238"/>
            <a:ext cx="3657600" cy="2414587"/>
          </a:xfrm>
          <a:prstGeom prst="rect">
            <a:avLst/>
          </a:prstGeom>
          <a:noFill/>
          <a:ln w="9525">
            <a:solidFill>
              <a:schemeClr val="tx2"/>
            </a:solidFill>
            <a:miter lim="800000"/>
            <a:headEnd/>
            <a:tailEnd/>
          </a:ln>
        </p:spPr>
      </p:pic>
      <p:pic>
        <p:nvPicPr>
          <p:cNvPr id="142344" name="Picture 8"/>
          <p:cNvPicPr>
            <a:picLocks noChangeAspect="1" noChangeArrowheads="1"/>
          </p:cNvPicPr>
          <p:nvPr/>
        </p:nvPicPr>
        <p:blipFill>
          <a:blip r:embed="rId7" cstate="print"/>
          <a:srcRect/>
          <a:stretch>
            <a:fillRect/>
          </a:stretch>
        </p:blipFill>
        <p:spPr bwMode="auto">
          <a:xfrm>
            <a:off x="5661025" y="2443163"/>
            <a:ext cx="2425700" cy="3657600"/>
          </a:xfrm>
          <a:prstGeom prst="rect">
            <a:avLst/>
          </a:prstGeom>
          <a:noFill/>
          <a:ln w="9525">
            <a:solidFill>
              <a:schemeClr val="tx2"/>
            </a:solidFill>
            <a:miter lim="800000"/>
            <a:headEnd/>
            <a:tailEnd/>
          </a:ln>
        </p:spPr>
      </p:pic>
      <p:sp>
        <p:nvSpPr>
          <p:cNvPr id="9" name="Text Box 6"/>
          <p:cNvSpPr txBox="1">
            <a:spLocks noChangeArrowheads="1"/>
          </p:cNvSpPr>
          <p:nvPr/>
        </p:nvSpPr>
        <p:spPr bwMode="auto">
          <a:xfrm>
            <a:off x="581025" y="533400"/>
            <a:ext cx="6481763" cy="708025"/>
          </a:xfrm>
          <a:prstGeom prst="rect">
            <a:avLst/>
          </a:prstGeom>
          <a:noFill/>
          <a:ln w="9525">
            <a:noFill/>
            <a:miter lim="800000"/>
            <a:headEnd/>
            <a:tailEnd/>
          </a:ln>
        </p:spPr>
        <p:txBody>
          <a:bodyPr wrap="none">
            <a:spAutoFit/>
          </a:bodyPr>
          <a:lstStyle/>
          <a:p>
            <a:pPr algn="ctr">
              <a:defRPr/>
            </a:pPr>
            <a:r>
              <a:rPr lang="en-US" sz="4000" b="1" dirty="0">
                <a:solidFill>
                  <a:srgbClr val="FF0000"/>
                </a:solidFill>
                <a:ea typeface="+mj-ea"/>
                <a:cs typeface="Arial" pitchFamily="34" charset="0"/>
              </a:rPr>
              <a:t>Construction Engineering</a:t>
            </a:r>
          </a:p>
        </p:txBody>
      </p:sp>
      <p:pic>
        <p:nvPicPr>
          <p:cNvPr id="17417" name="Picture 488" descr="Description: Northwest-Bra10NewsAward"/>
          <p:cNvPicPr>
            <a:picLocks noChangeAspect="1" noChangeArrowheads="1"/>
          </p:cNvPicPr>
          <p:nvPr/>
        </p:nvPicPr>
        <p:blipFill>
          <a:blip r:embed="rId8" cstate="print"/>
          <a:srcRect/>
          <a:stretch>
            <a:fillRect/>
          </a:stretch>
        </p:blipFill>
        <p:spPr bwMode="auto">
          <a:xfrm>
            <a:off x="7202488" y="6096000"/>
            <a:ext cx="1941512" cy="682625"/>
          </a:xfrm>
          <a:prstGeom prst="rect">
            <a:avLst/>
          </a:prstGeom>
          <a:noFill/>
          <a:ln w="9525">
            <a:noFill/>
            <a:miter lim="800000"/>
            <a:headEnd/>
            <a:tailEnd/>
          </a:ln>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nodeType="afterEffect">
                                  <p:stCondLst>
                                    <p:cond delay="0"/>
                                  </p:stCondLst>
                                  <p:childTnLst>
                                    <p:set>
                                      <p:cBhvr>
                                        <p:cTn id="6" dur="1" fill="hold">
                                          <p:stCondLst>
                                            <p:cond delay="0"/>
                                          </p:stCondLst>
                                        </p:cTn>
                                        <p:tgtEl>
                                          <p:spTgt spid="142339">
                                            <p:txEl>
                                              <p:pRg st="0" end="0"/>
                                            </p:txEl>
                                          </p:spTgt>
                                        </p:tgtEl>
                                        <p:attrNameLst>
                                          <p:attrName>style.visibility</p:attrName>
                                        </p:attrNameLst>
                                      </p:cBhvr>
                                      <p:to>
                                        <p:strVal val="visible"/>
                                      </p:to>
                                    </p:set>
                                    <p:animEffect transition="in" filter="blinds(horizontal)">
                                      <p:cBhvr>
                                        <p:cTn id="7" dur="500"/>
                                        <p:tgtEl>
                                          <p:spTgt spid="142339">
                                            <p:txEl>
                                              <p:pRg st="0" end="0"/>
                                            </p:txEl>
                                          </p:spTgt>
                                        </p:tgtEl>
                                      </p:cBhvr>
                                    </p:animEffect>
                                  </p:childTnLst>
                                </p:cTn>
                              </p:par>
                            </p:childTnLst>
                          </p:cTn>
                        </p:par>
                        <p:par>
                          <p:cTn id="8" fill="hold" nodeType="afterGroup">
                            <p:stCondLst>
                              <p:cond delay="500"/>
                            </p:stCondLst>
                            <p:childTnLst>
                              <p:par>
                                <p:cTn id="9" presetID="3" presetClass="entr" presetSubtype="10" fill="hold" nodeType="afterEffect">
                                  <p:stCondLst>
                                    <p:cond delay="0"/>
                                  </p:stCondLst>
                                  <p:childTnLst>
                                    <p:set>
                                      <p:cBhvr>
                                        <p:cTn id="10" dur="1" fill="hold">
                                          <p:stCondLst>
                                            <p:cond delay="0"/>
                                          </p:stCondLst>
                                        </p:cTn>
                                        <p:tgtEl>
                                          <p:spTgt spid="142339">
                                            <p:txEl>
                                              <p:pRg st="1" end="1"/>
                                            </p:txEl>
                                          </p:spTgt>
                                        </p:tgtEl>
                                        <p:attrNameLst>
                                          <p:attrName>style.visibility</p:attrName>
                                        </p:attrNameLst>
                                      </p:cBhvr>
                                      <p:to>
                                        <p:strVal val="visible"/>
                                      </p:to>
                                    </p:set>
                                    <p:animEffect transition="in" filter="blinds(horizontal)">
                                      <p:cBhvr>
                                        <p:cTn id="11" dur="500"/>
                                        <p:tgtEl>
                                          <p:spTgt spid="142339">
                                            <p:txEl>
                                              <p:pRg st="1" end="1"/>
                                            </p:txEl>
                                          </p:spTgt>
                                        </p:tgtEl>
                                      </p:cBhvr>
                                    </p:animEffect>
                                  </p:childTnLst>
                                </p:cTn>
                              </p:par>
                            </p:childTnLst>
                          </p:cTn>
                        </p:par>
                        <p:par>
                          <p:cTn id="12" fill="hold" nodeType="afterGroup">
                            <p:stCondLst>
                              <p:cond delay="1000"/>
                            </p:stCondLst>
                            <p:childTnLst>
                              <p:par>
                                <p:cTn id="13" presetID="3" presetClass="entr" presetSubtype="10" fill="hold" nodeType="afterEffect">
                                  <p:stCondLst>
                                    <p:cond delay="0"/>
                                  </p:stCondLst>
                                  <p:childTnLst>
                                    <p:set>
                                      <p:cBhvr>
                                        <p:cTn id="14" dur="1" fill="hold">
                                          <p:stCondLst>
                                            <p:cond delay="0"/>
                                          </p:stCondLst>
                                        </p:cTn>
                                        <p:tgtEl>
                                          <p:spTgt spid="142339">
                                            <p:txEl>
                                              <p:pRg st="2" end="2"/>
                                            </p:txEl>
                                          </p:spTgt>
                                        </p:tgtEl>
                                        <p:attrNameLst>
                                          <p:attrName>style.visibility</p:attrName>
                                        </p:attrNameLst>
                                      </p:cBhvr>
                                      <p:to>
                                        <p:strVal val="visible"/>
                                      </p:to>
                                    </p:set>
                                    <p:animEffect transition="in" filter="blinds(horizontal)">
                                      <p:cBhvr>
                                        <p:cTn id="15" dur="500"/>
                                        <p:tgtEl>
                                          <p:spTgt spid="142339">
                                            <p:txEl>
                                              <p:pRg st="2" end="2"/>
                                            </p:txEl>
                                          </p:spTgt>
                                        </p:tgtEl>
                                      </p:cBhvr>
                                    </p:animEffect>
                                  </p:childTnLst>
                                </p:cTn>
                              </p:par>
                            </p:childTnLst>
                          </p:cTn>
                        </p:par>
                        <p:par>
                          <p:cTn id="16" fill="hold" nodeType="afterGroup">
                            <p:stCondLst>
                              <p:cond delay="1500"/>
                            </p:stCondLst>
                            <p:childTnLst>
                              <p:par>
                                <p:cTn id="17" presetID="3" presetClass="entr" presetSubtype="10" fill="hold" nodeType="afterEffect">
                                  <p:stCondLst>
                                    <p:cond delay="0"/>
                                  </p:stCondLst>
                                  <p:childTnLst>
                                    <p:set>
                                      <p:cBhvr>
                                        <p:cTn id="18" dur="1" fill="hold">
                                          <p:stCondLst>
                                            <p:cond delay="0"/>
                                          </p:stCondLst>
                                        </p:cTn>
                                        <p:tgtEl>
                                          <p:spTgt spid="142339">
                                            <p:txEl>
                                              <p:pRg st="3" end="3"/>
                                            </p:txEl>
                                          </p:spTgt>
                                        </p:tgtEl>
                                        <p:attrNameLst>
                                          <p:attrName>style.visibility</p:attrName>
                                        </p:attrNameLst>
                                      </p:cBhvr>
                                      <p:to>
                                        <p:strVal val="visible"/>
                                      </p:to>
                                    </p:set>
                                    <p:animEffect transition="in" filter="blinds(horizontal)">
                                      <p:cBhvr>
                                        <p:cTn id="19" dur="500"/>
                                        <p:tgtEl>
                                          <p:spTgt spid="142339">
                                            <p:txEl>
                                              <p:pRg st="3" end="3"/>
                                            </p:txEl>
                                          </p:spTgt>
                                        </p:tgtEl>
                                      </p:cBhvr>
                                    </p:animEffect>
                                  </p:childTnLst>
                                </p:cTn>
                              </p:par>
                            </p:childTnLst>
                          </p:cTn>
                        </p:par>
                        <p:par>
                          <p:cTn id="20" fill="hold" nodeType="afterGroup">
                            <p:stCondLst>
                              <p:cond delay="2000"/>
                            </p:stCondLst>
                            <p:childTnLst>
                              <p:par>
                                <p:cTn id="21" presetID="3" presetClass="entr" presetSubtype="10" fill="hold" nodeType="afterEffect">
                                  <p:stCondLst>
                                    <p:cond delay="0"/>
                                  </p:stCondLst>
                                  <p:childTnLst>
                                    <p:set>
                                      <p:cBhvr>
                                        <p:cTn id="22" dur="1" fill="hold">
                                          <p:stCondLst>
                                            <p:cond delay="0"/>
                                          </p:stCondLst>
                                        </p:cTn>
                                        <p:tgtEl>
                                          <p:spTgt spid="142339">
                                            <p:txEl>
                                              <p:pRg st="4" end="4"/>
                                            </p:txEl>
                                          </p:spTgt>
                                        </p:tgtEl>
                                        <p:attrNameLst>
                                          <p:attrName>style.visibility</p:attrName>
                                        </p:attrNameLst>
                                      </p:cBhvr>
                                      <p:to>
                                        <p:strVal val="visible"/>
                                      </p:to>
                                    </p:set>
                                    <p:animEffect transition="in" filter="blinds(horizontal)">
                                      <p:cBhvr>
                                        <p:cTn id="23" dur="500"/>
                                        <p:tgtEl>
                                          <p:spTgt spid="142339">
                                            <p:txEl>
                                              <p:pRg st="4" end="4"/>
                                            </p:txEl>
                                          </p:spTgt>
                                        </p:tgtEl>
                                      </p:cBhvr>
                                    </p:animEffect>
                                  </p:childTnLst>
                                </p:cTn>
                              </p:par>
                            </p:childTnLst>
                          </p:cTn>
                        </p:par>
                        <p:par>
                          <p:cTn id="24" fill="hold" nodeType="afterGroup">
                            <p:stCondLst>
                              <p:cond delay="2500"/>
                            </p:stCondLst>
                            <p:childTnLst>
                              <p:par>
                                <p:cTn id="25" presetID="23" presetClass="entr" presetSubtype="528" fill="hold" nodeType="afterEffect">
                                  <p:stCondLst>
                                    <p:cond delay="0"/>
                                  </p:stCondLst>
                                  <p:childTnLst>
                                    <p:set>
                                      <p:cBhvr>
                                        <p:cTn id="26" dur="1" fill="hold">
                                          <p:stCondLst>
                                            <p:cond delay="0"/>
                                          </p:stCondLst>
                                        </p:cTn>
                                        <p:tgtEl>
                                          <p:spTgt spid="142340"/>
                                        </p:tgtEl>
                                        <p:attrNameLst>
                                          <p:attrName>style.visibility</p:attrName>
                                        </p:attrNameLst>
                                      </p:cBhvr>
                                      <p:to>
                                        <p:strVal val="visible"/>
                                      </p:to>
                                    </p:set>
                                    <p:anim calcmode="lin" valueType="num">
                                      <p:cBhvr>
                                        <p:cTn id="27" dur="2000" fill="hold"/>
                                        <p:tgtEl>
                                          <p:spTgt spid="142340"/>
                                        </p:tgtEl>
                                        <p:attrNameLst>
                                          <p:attrName>ppt_w</p:attrName>
                                        </p:attrNameLst>
                                      </p:cBhvr>
                                      <p:tavLst>
                                        <p:tav tm="0">
                                          <p:val>
                                            <p:fltVal val="0"/>
                                          </p:val>
                                        </p:tav>
                                        <p:tav tm="100000">
                                          <p:val>
                                            <p:strVal val="#ppt_w"/>
                                          </p:val>
                                        </p:tav>
                                      </p:tavLst>
                                    </p:anim>
                                    <p:anim calcmode="lin" valueType="num">
                                      <p:cBhvr>
                                        <p:cTn id="28" dur="2000" fill="hold"/>
                                        <p:tgtEl>
                                          <p:spTgt spid="142340"/>
                                        </p:tgtEl>
                                        <p:attrNameLst>
                                          <p:attrName>ppt_h</p:attrName>
                                        </p:attrNameLst>
                                      </p:cBhvr>
                                      <p:tavLst>
                                        <p:tav tm="0">
                                          <p:val>
                                            <p:fltVal val="0"/>
                                          </p:val>
                                        </p:tav>
                                        <p:tav tm="100000">
                                          <p:val>
                                            <p:strVal val="#ppt_h"/>
                                          </p:val>
                                        </p:tav>
                                      </p:tavLst>
                                    </p:anim>
                                    <p:anim calcmode="lin" valueType="num">
                                      <p:cBhvr>
                                        <p:cTn id="29" dur="2000" fill="hold"/>
                                        <p:tgtEl>
                                          <p:spTgt spid="142340"/>
                                        </p:tgtEl>
                                        <p:attrNameLst>
                                          <p:attrName>ppt_x</p:attrName>
                                        </p:attrNameLst>
                                      </p:cBhvr>
                                      <p:tavLst>
                                        <p:tav tm="0">
                                          <p:val>
                                            <p:fltVal val="0.5"/>
                                          </p:val>
                                        </p:tav>
                                        <p:tav tm="100000">
                                          <p:val>
                                            <p:strVal val="#ppt_x"/>
                                          </p:val>
                                        </p:tav>
                                      </p:tavLst>
                                    </p:anim>
                                    <p:anim calcmode="lin" valueType="num">
                                      <p:cBhvr>
                                        <p:cTn id="30" dur="2000" fill="hold"/>
                                        <p:tgtEl>
                                          <p:spTgt spid="142340"/>
                                        </p:tgtEl>
                                        <p:attrNameLst>
                                          <p:attrName>ppt_y</p:attrName>
                                        </p:attrNameLst>
                                      </p:cBhvr>
                                      <p:tavLst>
                                        <p:tav tm="0">
                                          <p:val>
                                            <p:fltVal val="0.5"/>
                                          </p:val>
                                        </p:tav>
                                        <p:tav tm="100000">
                                          <p:val>
                                            <p:strVal val="#ppt_y"/>
                                          </p:val>
                                        </p:tav>
                                      </p:tavLst>
                                    </p:anim>
                                  </p:childTnLst>
                                </p:cTn>
                              </p:par>
                            </p:childTnLst>
                          </p:cTn>
                        </p:par>
                        <p:par>
                          <p:cTn id="31" fill="hold" nodeType="afterGroup">
                            <p:stCondLst>
                              <p:cond delay="4500"/>
                            </p:stCondLst>
                            <p:childTnLst>
                              <p:par>
                                <p:cTn id="32" presetID="23" presetClass="entr" presetSubtype="528" fill="hold" nodeType="afterEffect">
                                  <p:stCondLst>
                                    <p:cond delay="0"/>
                                  </p:stCondLst>
                                  <p:childTnLst>
                                    <p:set>
                                      <p:cBhvr>
                                        <p:cTn id="33" dur="1" fill="hold">
                                          <p:stCondLst>
                                            <p:cond delay="0"/>
                                          </p:stCondLst>
                                        </p:cTn>
                                        <p:tgtEl>
                                          <p:spTgt spid="142341"/>
                                        </p:tgtEl>
                                        <p:attrNameLst>
                                          <p:attrName>style.visibility</p:attrName>
                                        </p:attrNameLst>
                                      </p:cBhvr>
                                      <p:to>
                                        <p:strVal val="visible"/>
                                      </p:to>
                                    </p:set>
                                    <p:anim calcmode="lin" valueType="num">
                                      <p:cBhvr>
                                        <p:cTn id="34" dur="3800" fill="hold"/>
                                        <p:tgtEl>
                                          <p:spTgt spid="142341"/>
                                        </p:tgtEl>
                                        <p:attrNameLst>
                                          <p:attrName>ppt_w</p:attrName>
                                        </p:attrNameLst>
                                      </p:cBhvr>
                                      <p:tavLst>
                                        <p:tav tm="0">
                                          <p:val>
                                            <p:fltVal val="0"/>
                                          </p:val>
                                        </p:tav>
                                        <p:tav tm="100000">
                                          <p:val>
                                            <p:strVal val="#ppt_w"/>
                                          </p:val>
                                        </p:tav>
                                      </p:tavLst>
                                    </p:anim>
                                    <p:anim calcmode="lin" valueType="num">
                                      <p:cBhvr>
                                        <p:cTn id="35" dur="3800" fill="hold"/>
                                        <p:tgtEl>
                                          <p:spTgt spid="142341"/>
                                        </p:tgtEl>
                                        <p:attrNameLst>
                                          <p:attrName>ppt_h</p:attrName>
                                        </p:attrNameLst>
                                      </p:cBhvr>
                                      <p:tavLst>
                                        <p:tav tm="0">
                                          <p:val>
                                            <p:fltVal val="0"/>
                                          </p:val>
                                        </p:tav>
                                        <p:tav tm="100000">
                                          <p:val>
                                            <p:strVal val="#ppt_h"/>
                                          </p:val>
                                        </p:tav>
                                      </p:tavLst>
                                    </p:anim>
                                    <p:anim calcmode="lin" valueType="num">
                                      <p:cBhvr>
                                        <p:cTn id="36" dur="3800" fill="hold"/>
                                        <p:tgtEl>
                                          <p:spTgt spid="142341"/>
                                        </p:tgtEl>
                                        <p:attrNameLst>
                                          <p:attrName>ppt_x</p:attrName>
                                        </p:attrNameLst>
                                      </p:cBhvr>
                                      <p:tavLst>
                                        <p:tav tm="0">
                                          <p:val>
                                            <p:fltVal val="0.5"/>
                                          </p:val>
                                        </p:tav>
                                        <p:tav tm="100000">
                                          <p:val>
                                            <p:strVal val="#ppt_x"/>
                                          </p:val>
                                        </p:tav>
                                      </p:tavLst>
                                    </p:anim>
                                    <p:anim calcmode="lin" valueType="num">
                                      <p:cBhvr>
                                        <p:cTn id="37" dur="3800" fill="hold"/>
                                        <p:tgtEl>
                                          <p:spTgt spid="142341"/>
                                        </p:tgtEl>
                                        <p:attrNameLst>
                                          <p:attrName>ppt_y</p:attrName>
                                        </p:attrNameLst>
                                      </p:cBhvr>
                                      <p:tavLst>
                                        <p:tav tm="0">
                                          <p:val>
                                            <p:fltVal val="0.5"/>
                                          </p:val>
                                        </p:tav>
                                        <p:tav tm="100000">
                                          <p:val>
                                            <p:strVal val="#ppt_y"/>
                                          </p:val>
                                        </p:tav>
                                      </p:tavLst>
                                    </p:anim>
                                  </p:childTnLst>
                                </p:cTn>
                              </p:par>
                            </p:childTnLst>
                          </p:cTn>
                        </p:par>
                        <p:par>
                          <p:cTn id="38" fill="hold" nodeType="afterGroup">
                            <p:stCondLst>
                              <p:cond delay="8300"/>
                            </p:stCondLst>
                            <p:childTnLst>
                              <p:par>
                                <p:cTn id="39" presetID="23" presetClass="entr" presetSubtype="528" fill="hold" nodeType="afterEffect">
                                  <p:stCondLst>
                                    <p:cond delay="0"/>
                                  </p:stCondLst>
                                  <p:childTnLst>
                                    <p:set>
                                      <p:cBhvr>
                                        <p:cTn id="40" dur="1" fill="hold">
                                          <p:stCondLst>
                                            <p:cond delay="0"/>
                                          </p:stCondLst>
                                        </p:cTn>
                                        <p:tgtEl>
                                          <p:spTgt spid="142342"/>
                                        </p:tgtEl>
                                        <p:attrNameLst>
                                          <p:attrName>style.visibility</p:attrName>
                                        </p:attrNameLst>
                                      </p:cBhvr>
                                      <p:to>
                                        <p:strVal val="visible"/>
                                      </p:to>
                                    </p:set>
                                    <p:anim calcmode="lin" valueType="num">
                                      <p:cBhvr>
                                        <p:cTn id="41" dur="5200" fill="hold"/>
                                        <p:tgtEl>
                                          <p:spTgt spid="142342"/>
                                        </p:tgtEl>
                                        <p:attrNameLst>
                                          <p:attrName>ppt_w</p:attrName>
                                        </p:attrNameLst>
                                      </p:cBhvr>
                                      <p:tavLst>
                                        <p:tav tm="0">
                                          <p:val>
                                            <p:fltVal val="0"/>
                                          </p:val>
                                        </p:tav>
                                        <p:tav tm="100000">
                                          <p:val>
                                            <p:strVal val="#ppt_w"/>
                                          </p:val>
                                        </p:tav>
                                      </p:tavLst>
                                    </p:anim>
                                    <p:anim calcmode="lin" valueType="num">
                                      <p:cBhvr>
                                        <p:cTn id="42" dur="5200" fill="hold"/>
                                        <p:tgtEl>
                                          <p:spTgt spid="142342"/>
                                        </p:tgtEl>
                                        <p:attrNameLst>
                                          <p:attrName>ppt_h</p:attrName>
                                        </p:attrNameLst>
                                      </p:cBhvr>
                                      <p:tavLst>
                                        <p:tav tm="0">
                                          <p:val>
                                            <p:fltVal val="0"/>
                                          </p:val>
                                        </p:tav>
                                        <p:tav tm="100000">
                                          <p:val>
                                            <p:strVal val="#ppt_h"/>
                                          </p:val>
                                        </p:tav>
                                      </p:tavLst>
                                    </p:anim>
                                    <p:anim calcmode="lin" valueType="num">
                                      <p:cBhvr>
                                        <p:cTn id="43" dur="5200" fill="hold"/>
                                        <p:tgtEl>
                                          <p:spTgt spid="142342"/>
                                        </p:tgtEl>
                                        <p:attrNameLst>
                                          <p:attrName>ppt_x</p:attrName>
                                        </p:attrNameLst>
                                      </p:cBhvr>
                                      <p:tavLst>
                                        <p:tav tm="0">
                                          <p:val>
                                            <p:fltVal val="0.5"/>
                                          </p:val>
                                        </p:tav>
                                        <p:tav tm="100000">
                                          <p:val>
                                            <p:strVal val="#ppt_x"/>
                                          </p:val>
                                        </p:tav>
                                      </p:tavLst>
                                    </p:anim>
                                    <p:anim calcmode="lin" valueType="num">
                                      <p:cBhvr>
                                        <p:cTn id="44" dur="5200" fill="hold"/>
                                        <p:tgtEl>
                                          <p:spTgt spid="142342"/>
                                        </p:tgtEl>
                                        <p:attrNameLst>
                                          <p:attrName>ppt_y</p:attrName>
                                        </p:attrNameLst>
                                      </p:cBhvr>
                                      <p:tavLst>
                                        <p:tav tm="0">
                                          <p:val>
                                            <p:fltVal val="0.5"/>
                                          </p:val>
                                        </p:tav>
                                        <p:tav tm="100000">
                                          <p:val>
                                            <p:strVal val="#ppt_y"/>
                                          </p:val>
                                        </p:tav>
                                      </p:tavLst>
                                    </p:anim>
                                  </p:childTnLst>
                                </p:cTn>
                              </p:par>
                            </p:childTnLst>
                          </p:cTn>
                        </p:par>
                        <p:par>
                          <p:cTn id="45" fill="hold" nodeType="afterGroup">
                            <p:stCondLst>
                              <p:cond delay="13500"/>
                            </p:stCondLst>
                            <p:childTnLst>
                              <p:par>
                                <p:cTn id="46" presetID="23" presetClass="entr" presetSubtype="528" fill="hold" nodeType="afterEffect">
                                  <p:stCondLst>
                                    <p:cond delay="0"/>
                                  </p:stCondLst>
                                  <p:childTnLst>
                                    <p:set>
                                      <p:cBhvr>
                                        <p:cTn id="47" dur="1" fill="hold">
                                          <p:stCondLst>
                                            <p:cond delay="0"/>
                                          </p:stCondLst>
                                        </p:cTn>
                                        <p:tgtEl>
                                          <p:spTgt spid="142343"/>
                                        </p:tgtEl>
                                        <p:attrNameLst>
                                          <p:attrName>style.visibility</p:attrName>
                                        </p:attrNameLst>
                                      </p:cBhvr>
                                      <p:to>
                                        <p:strVal val="visible"/>
                                      </p:to>
                                    </p:set>
                                    <p:anim calcmode="lin" valueType="num">
                                      <p:cBhvr>
                                        <p:cTn id="48" dur="3800" fill="hold"/>
                                        <p:tgtEl>
                                          <p:spTgt spid="142343"/>
                                        </p:tgtEl>
                                        <p:attrNameLst>
                                          <p:attrName>ppt_w</p:attrName>
                                        </p:attrNameLst>
                                      </p:cBhvr>
                                      <p:tavLst>
                                        <p:tav tm="0">
                                          <p:val>
                                            <p:fltVal val="0"/>
                                          </p:val>
                                        </p:tav>
                                        <p:tav tm="100000">
                                          <p:val>
                                            <p:strVal val="#ppt_w"/>
                                          </p:val>
                                        </p:tav>
                                      </p:tavLst>
                                    </p:anim>
                                    <p:anim calcmode="lin" valueType="num">
                                      <p:cBhvr>
                                        <p:cTn id="49" dur="3800" fill="hold"/>
                                        <p:tgtEl>
                                          <p:spTgt spid="142343"/>
                                        </p:tgtEl>
                                        <p:attrNameLst>
                                          <p:attrName>ppt_h</p:attrName>
                                        </p:attrNameLst>
                                      </p:cBhvr>
                                      <p:tavLst>
                                        <p:tav tm="0">
                                          <p:val>
                                            <p:fltVal val="0"/>
                                          </p:val>
                                        </p:tav>
                                        <p:tav tm="100000">
                                          <p:val>
                                            <p:strVal val="#ppt_h"/>
                                          </p:val>
                                        </p:tav>
                                      </p:tavLst>
                                    </p:anim>
                                    <p:anim calcmode="lin" valueType="num">
                                      <p:cBhvr>
                                        <p:cTn id="50" dur="3800" fill="hold"/>
                                        <p:tgtEl>
                                          <p:spTgt spid="142343"/>
                                        </p:tgtEl>
                                        <p:attrNameLst>
                                          <p:attrName>ppt_x</p:attrName>
                                        </p:attrNameLst>
                                      </p:cBhvr>
                                      <p:tavLst>
                                        <p:tav tm="0">
                                          <p:val>
                                            <p:fltVal val="0.5"/>
                                          </p:val>
                                        </p:tav>
                                        <p:tav tm="100000">
                                          <p:val>
                                            <p:strVal val="#ppt_x"/>
                                          </p:val>
                                        </p:tav>
                                      </p:tavLst>
                                    </p:anim>
                                    <p:anim calcmode="lin" valueType="num">
                                      <p:cBhvr>
                                        <p:cTn id="51" dur="3800" fill="hold"/>
                                        <p:tgtEl>
                                          <p:spTgt spid="142343"/>
                                        </p:tgtEl>
                                        <p:attrNameLst>
                                          <p:attrName>ppt_y</p:attrName>
                                        </p:attrNameLst>
                                      </p:cBhvr>
                                      <p:tavLst>
                                        <p:tav tm="0">
                                          <p:val>
                                            <p:fltVal val="0.5"/>
                                          </p:val>
                                        </p:tav>
                                        <p:tav tm="100000">
                                          <p:val>
                                            <p:strVal val="#ppt_y"/>
                                          </p:val>
                                        </p:tav>
                                      </p:tavLst>
                                    </p:anim>
                                  </p:childTnLst>
                                </p:cTn>
                              </p:par>
                            </p:childTnLst>
                          </p:cTn>
                        </p:par>
                        <p:par>
                          <p:cTn id="52" fill="hold" nodeType="afterGroup">
                            <p:stCondLst>
                              <p:cond delay="17300"/>
                            </p:stCondLst>
                            <p:childTnLst>
                              <p:par>
                                <p:cTn id="53" presetID="23" presetClass="entr" presetSubtype="528" fill="hold" nodeType="afterEffect">
                                  <p:stCondLst>
                                    <p:cond delay="0"/>
                                  </p:stCondLst>
                                  <p:childTnLst>
                                    <p:set>
                                      <p:cBhvr>
                                        <p:cTn id="54" dur="1" fill="hold">
                                          <p:stCondLst>
                                            <p:cond delay="0"/>
                                          </p:stCondLst>
                                        </p:cTn>
                                        <p:tgtEl>
                                          <p:spTgt spid="142344"/>
                                        </p:tgtEl>
                                        <p:attrNameLst>
                                          <p:attrName>style.visibility</p:attrName>
                                        </p:attrNameLst>
                                      </p:cBhvr>
                                      <p:to>
                                        <p:strVal val="visible"/>
                                      </p:to>
                                    </p:set>
                                    <p:anim calcmode="lin" valueType="num">
                                      <p:cBhvr>
                                        <p:cTn id="55" dur="4100" fill="hold"/>
                                        <p:tgtEl>
                                          <p:spTgt spid="142344"/>
                                        </p:tgtEl>
                                        <p:attrNameLst>
                                          <p:attrName>ppt_w</p:attrName>
                                        </p:attrNameLst>
                                      </p:cBhvr>
                                      <p:tavLst>
                                        <p:tav tm="0">
                                          <p:val>
                                            <p:fltVal val="0"/>
                                          </p:val>
                                        </p:tav>
                                        <p:tav tm="100000">
                                          <p:val>
                                            <p:strVal val="#ppt_w"/>
                                          </p:val>
                                        </p:tav>
                                      </p:tavLst>
                                    </p:anim>
                                    <p:anim calcmode="lin" valueType="num">
                                      <p:cBhvr>
                                        <p:cTn id="56" dur="4100" fill="hold"/>
                                        <p:tgtEl>
                                          <p:spTgt spid="142344"/>
                                        </p:tgtEl>
                                        <p:attrNameLst>
                                          <p:attrName>ppt_h</p:attrName>
                                        </p:attrNameLst>
                                      </p:cBhvr>
                                      <p:tavLst>
                                        <p:tav tm="0">
                                          <p:val>
                                            <p:fltVal val="0"/>
                                          </p:val>
                                        </p:tav>
                                        <p:tav tm="100000">
                                          <p:val>
                                            <p:strVal val="#ppt_h"/>
                                          </p:val>
                                        </p:tav>
                                      </p:tavLst>
                                    </p:anim>
                                    <p:anim calcmode="lin" valueType="num">
                                      <p:cBhvr>
                                        <p:cTn id="57" dur="4100" fill="hold"/>
                                        <p:tgtEl>
                                          <p:spTgt spid="142344"/>
                                        </p:tgtEl>
                                        <p:attrNameLst>
                                          <p:attrName>ppt_x</p:attrName>
                                        </p:attrNameLst>
                                      </p:cBhvr>
                                      <p:tavLst>
                                        <p:tav tm="0">
                                          <p:val>
                                            <p:fltVal val="0.5"/>
                                          </p:val>
                                        </p:tav>
                                        <p:tav tm="100000">
                                          <p:val>
                                            <p:strVal val="#ppt_x"/>
                                          </p:val>
                                        </p:tav>
                                      </p:tavLst>
                                    </p:anim>
                                    <p:anim calcmode="lin" valueType="num">
                                      <p:cBhvr>
                                        <p:cTn id="58" dur="4100" fill="hold"/>
                                        <p:tgtEl>
                                          <p:spTgt spid="142344"/>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7" name="Rectangle 3"/>
          <p:cNvSpPr>
            <a:spLocks noGrp="1" noChangeArrowheads="1"/>
          </p:cNvSpPr>
          <p:nvPr>
            <p:ph type="body" idx="1"/>
          </p:nvPr>
        </p:nvSpPr>
        <p:spPr>
          <a:xfrm>
            <a:off x="4281488" y="1538288"/>
            <a:ext cx="4586287" cy="4872037"/>
          </a:xfrm>
        </p:spPr>
        <p:txBody>
          <a:bodyPr/>
          <a:lstStyle/>
          <a:p>
            <a:pPr eaLnBrk="1" hangingPunct="1">
              <a:lnSpc>
                <a:spcPct val="90000"/>
              </a:lnSpc>
              <a:defRPr/>
            </a:pPr>
            <a:r>
              <a:rPr lang="en-US" smtClean="0">
                <a:cs typeface="+mn-cs"/>
              </a:rPr>
              <a:t>Almost every project is in, on, or made with earth materials</a:t>
            </a:r>
          </a:p>
          <a:p>
            <a:pPr eaLnBrk="1" hangingPunct="1">
              <a:lnSpc>
                <a:spcPct val="90000"/>
              </a:lnSpc>
              <a:defRPr/>
            </a:pPr>
            <a:r>
              <a:rPr lang="en-US" smtClean="0">
                <a:cs typeface="+mn-cs"/>
              </a:rPr>
              <a:t>In the earth:</a:t>
            </a:r>
          </a:p>
          <a:p>
            <a:pPr lvl="1" eaLnBrk="1" hangingPunct="1">
              <a:lnSpc>
                <a:spcPct val="90000"/>
              </a:lnSpc>
              <a:defRPr/>
            </a:pPr>
            <a:r>
              <a:rPr lang="en-US" smtClean="0"/>
              <a:t>Tunnels</a:t>
            </a:r>
          </a:p>
          <a:p>
            <a:pPr lvl="1" eaLnBrk="1" hangingPunct="1">
              <a:lnSpc>
                <a:spcPct val="90000"/>
              </a:lnSpc>
              <a:defRPr/>
            </a:pPr>
            <a:r>
              <a:rPr lang="en-US" smtClean="0"/>
              <a:t>Deep foundations</a:t>
            </a:r>
          </a:p>
          <a:p>
            <a:pPr lvl="1" eaLnBrk="1" hangingPunct="1">
              <a:lnSpc>
                <a:spcPct val="90000"/>
              </a:lnSpc>
              <a:defRPr/>
            </a:pPr>
            <a:r>
              <a:rPr lang="en-US" smtClean="0"/>
              <a:t>Pipelines</a:t>
            </a:r>
          </a:p>
          <a:p>
            <a:pPr eaLnBrk="1" hangingPunct="1">
              <a:lnSpc>
                <a:spcPct val="90000"/>
              </a:lnSpc>
              <a:defRPr/>
            </a:pPr>
            <a:r>
              <a:rPr lang="en-US" smtClean="0">
                <a:cs typeface="+mn-cs"/>
              </a:rPr>
              <a:t>On the earth:</a:t>
            </a:r>
          </a:p>
          <a:p>
            <a:pPr lvl="1" eaLnBrk="1" hangingPunct="1">
              <a:lnSpc>
                <a:spcPct val="90000"/>
              </a:lnSpc>
              <a:defRPr/>
            </a:pPr>
            <a:r>
              <a:rPr lang="en-US" smtClean="0"/>
              <a:t>Highway pavements</a:t>
            </a:r>
          </a:p>
          <a:p>
            <a:pPr lvl="1" eaLnBrk="1" hangingPunct="1">
              <a:lnSpc>
                <a:spcPct val="90000"/>
              </a:lnSpc>
              <a:defRPr/>
            </a:pPr>
            <a:r>
              <a:rPr lang="en-US" smtClean="0"/>
              <a:t>Buildings</a:t>
            </a:r>
          </a:p>
        </p:txBody>
      </p:sp>
      <p:pic>
        <p:nvPicPr>
          <p:cNvPr id="144388" name="Picture 4"/>
          <p:cNvPicPr>
            <a:picLocks noGrp="1" noChangeAspect="1" noChangeArrowheads="1"/>
          </p:cNvPicPr>
          <p:nvPr>
            <p:ph type="clipArt" sz="half" idx="4294967295"/>
          </p:nvPr>
        </p:nvPicPr>
        <p:blipFill>
          <a:blip r:embed="rId3" cstate="print"/>
          <a:srcRect/>
          <a:stretch>
            <a:fillRect/>
          </a:stretch>
        </p:blipFill>
        <p:spPr>
          <a:xfrm>
            <a:off x="917575" y="2474913"/>
            <a:ext cx="2649538" cy="2049462"/>
          </a:xfrm>
        </p:spPr>
      </p:pic>
      <p:sp>
        <p:nvSpPr>
          <p:cNvPr id="5" name="Text Box 6"/>
          <p:cNvSpPr txBox="1">
            <a:spLocks noChangeArrowheads="1"/>
          </p:cNvSpPr>
          <p:nvPr/>
        </p:nvSpPr>
        <p:spPr bwMode="auto">
          <a:xfrm>
            <a:off x="495300" y="533400"/>
            <a:ext cx="6654800" cy="708025"/>
          </a:xfrm>
          <a:prstGeom prst="rect">
            <a:avLst/>
          </a:prstGeom>
          <a:noFill/>
          <a:ln w="9525">
            <a:noFill/>
            <a:miter lim="800000"/>
            <a:headEnd/>
            <a:tailEnd/>
          </a:ln>
        </p:spPr>
        <p:txBody>
          <a:bodyPr wrap="none">
            <a:spAutoFit/>
          </a:bodyPr>
          <a:lstStyle/>
          <a:p>
            <a:pPr algn="ctr">
              <a:defRPr/>
            </a:pPr>
            <a:r>
              <a:rPr lang="en-US" sz="4000" b="1" dirty="0">
                <a:solidFill>
                  <a:srgbClr val="FF0000"/>
                </a:solidFill>
                <a:ea typeface="+mj-ea"/>
                <a:cs typeface="Arial" pitchFamily="34" charset="0"/>
              </a:rPr>
              <a:t>Geotechnical Engineering</a:t>
            </a:r>
          </a:p>
        </p:txBody>
      </p:sp>
      <p:pic>
        <p:nvPicPr>
          <p:cNvPr id="18437" name="Picture 488" descr="Description: Northwest-Bra10NewsAward"/>
          <p:cNvPicPr>
            <a:picLocks noChangeAspect="1" noChangeArrowheads="1"/>
          </p:cNvPicPr>
          <p:nvPr/>
        </p:nvPicPr>
        <p:blipFill>
          <a:blip r:embed="rId4" cstate="print"/>
          <a:srcRect/>
          <a:stretch>
            <a:fillRect/>
          </a:stretch>
        </p:blipFill>
        <p:spPr bwMode="auto">
          <a:xfrm>
            <a:off x="7202488" y="6096000"/>
            <a:ext cx="1941512" cy="682625"/>
          </a:xfrm>
          <a:prstGeom prst="rect">
            <a:avLst/>
          </a:prstGeom>
          <a:noFill/>
          <a:ln w="9525">
            <a:noFill/>
            <a:miter lim="800000"/>
            <a:headEnd/>
            <a:tailEnd/>
          </a:ln>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7" presetClass="entr" presetSubtype="2" fill="hold" nodeType="withEffect">
                                  <p:stCondLst>
                                    <p:cond delay="0"/>
                                  </p:stCondLst>
                                  <p:childTnLst>
                                    <p:set>
                                      <p:cBhvr>
                                        <p:cTn id="6" dur="1" fill="hold">
                                          <p:stCondLst>
                                            <p:cond delay="0"/>
                                          </p:stCondLst>
                                        </p:cTn>
                                        <p:tgtEl>
                                          <p:spTgt spid="144388"/>
                                        </p:tgtEl>
                                        <p:attrNameLst>
                                          <p:attrName>style.visibility</p:attrName>
                                        </p:attrNameLst>
                                      </p:cBhvr>
                                      <p:to>
                                        <p:strVal val="visible"/>
                                      </p:to>
                                    </p:set>
                                    <p:anim calcmode="lin" valueType="num">
                                      <p:cBhvr additive="base">
                                        <p:cTn id="7" dur="1500" fill="hold"/>
                                        <p:tgtEl>
                                          <p:spTgt spid="144388"/>
                                        </p:tgtEl>
                                        <p:attrNameLst>
                                          <p:attrName>ppt_x</p:attrName>
                                        </p:attrNameLst>
                                      </p:cBhvr>
                                      <p:tavLst>
                                        <p:tav tm="0">
                                          <p:val>
                                            <p:strVal val="1+#ppt_w/2"/>
                                          </p:val>
                                        </p:tav>
                                        <p:tav tm="100000">
                                          <p:val>
                                            <p:strVal val="#ppt_x"/>
                                          </p:val>
                                        </p:tav>
                                      </p:tavLst>
                                    </p:anim>
                                    <p:anim calcmode="lin" valueType="num">
                                      <p:cBhvr additive="base">
                                        <p:cTn id="8" dur="1500" fill="hold"/>
                                        <p:tgtEl>
                                          <p:spTgt spid="144388"/>
                                        </p:tgtEl>
                                        <p:attrNameLst>
                                          <p:attrName>ppt_y</p:attrName>
                                        </p:attrNameLst>
                                      </p:cBhvr>
                                      <p:tavLst>
                                        <p:tav tm="0">
                                          <p:val>
                                            <p:strVal val="#ppt_y"/>
                                          </p:val>
                                        </p:tav>
                                        <p:tav tm="100000">
                                          <p:val>
                                            <p:strVal val="#ppt_y"/>
                                          </p:val>
                                        </p:tav>
                                      </p:tavLst>
                                    </p:anim>
                                  </p:childTnLst>
                                </p:cTn>
                              </p:par>
                              <p:par>
                                <p:cTn id="9" presetID="56" presetClass="entr" presetSubtype="0" fill="hold" nodeType="withEffect">
                                  <p:stCondLst>
                                    <p:cond delay="0"/>
                                  </p:stCondLst>
                                  <p:iterate type="lt">
                                    <p:tmPct val="1334"/>
                                  </p:iterate>
                                  <p:childTnLst>
                                    <p:set>
                                      <p:cBhvr>
                                        <p:cTn id="10" dur="1" fill="hold">
                                          <p:stCondLst>
                                            <p:cond delay="0"/>
                                          </p:stCondLst>
                                        </p:cTn>
                                        <p:tgtEl>
                                          <p:spTgt spid="144387">
                                            <p:txEl>
                                              <p:pRg st="0" end="0"/>
                                            </p:txEl>
                                          </p:spTgt>
                                        </p:tgtEl>
                                        <p:attrNameLst>
                                          <p:attrName>style.visibility</p:attrName>
                                        </p:attrNameLst>
                                      </p:cBhvr>
                                      <p:to>
                                        <p:strVal val="visible"/>
                                      </p:to>
                                    </p:set>
                                    <p:anim by="(-#ppt_w*2)" calcmode="lin" valueType="num">
                                      <p:cBhvr rctx="PPT">
                                        <p:cTn id="11" dur="250" autoRev="1" fill="hold">
                                          <p:stCondLst>
                                            <p:cond delay="0"/>
                                          </p:stCondLst>
                                        </p:cTn>
                                        <p:tgtEl>
                                          <p:spTgt spid="144387">
                                            <p:txEl>
                                              <p:pRg st="0" end="0"/>
                                            </p:txEl>
                                          </p:spTgt>
                                        </p:tgtEl>
                                        <p:attrNameLst>
                                          <p:attrName>ppt_w</p:attrName>
                                        </p:attrNameLst>
                                      </p:cBhvr>
                                    </p:anim>
                                    <p:anim by="(#ppt_w*0.50)" calcmode="lin" valueType="num">
                                      <p:cBhvr>
                                        <p:cTn id="12" dur="250" decel="50000" autoRev="1" fill="hold">
                                          <p:stCondLst>
                                            <p:cond delay="0"/>
                                          </p:stCondLst>
                                        </p:cTn>
                                        <p:tgtEl>
                                          <p:spTgt spid="144387">
                                            <p:txEl>
                                              <p:pRg st="0" end="0"/>
                                            </p:txEl>
                                          </p:spTgt>
                                        </p:tgtEl>
                                        <p:attrNameLst>
                                          <p:attrName>ppt_x</p:attrName>
                                        </p:attrNameLst>
                                      </p:cBhvr>
                                    </p:anim>
                                    <p:anim from="(-#ppt_h/2)" to="(#ppt_y)" calcmode="lin" valueType="num">
                                      <p:cBhvr>
                                        <p:cTn id="13" dur="500" fill="hold">
                                          <p:stCondLst>
                                            <p:cond delay="0"/>
                                          </p:stCondLst>
                                        </p:cTn>
                                        <p:tgtEl>
                                          <p:spTgt spid="144387">
                                            <p:txEl>
                                              <p:pRg st="0" end="0"/>
                                            </p:txEl>
                                          </p:spTgt>
                                        </p:tgtEl>
                                        <p:attrNameLst>
                                          <p:attrName>ppt_y</p:attrName>
                                        </p:attrNameLst>
                                      </p:cBhvr>
                                    </p:anim>
                                    <p:animRot by="21600000">
                                      <p:cBhvr>
                                        <p:cTn id="14" dur="500" fill="hold">
                                          <p:stCondLst>
                                            <p:cond delay="0"/>
                                          </p:stCondLst>
                                        </p:cTn>
                                        <p:tgtEl>
                                          <p:spTgt spid="144387">
                                            <p:txEl>
                                              <p:pRg st="0" end="0"/>
                                            </p:txEl>
                                          </p:spTgt>
                                        </p:tgtEl>
                                        <p:attrNameLst>
                                          <p:attrName>r</p:attrName>
                                        </p:attrNameLst>
                                      </p:cBhvr>
                                    </p:animRot>
                                  </p:childTnLst>
                                </p:cTn>
                              </p:par>
                            </p:childTnLst>
                          </p:cTn>
                        </p:par>
                        <p:par>
                          <p:cTn id="15" fill="hold" nodeType="afterGroup">
                            <p:stCondLst>
                              <p:cond delay="1500"/>
                            </p:stCondLst>
                            <p:childTnLst>
                              <p:par>
                                <p:cTn id="16" presetID="56" presetClass="entr" presetSubtype="0" fill="hold" nodeType="afterEffect">
                                  <p:stCondLst>
                                    <p:cond delay="0"/>
                                  </p:stCondLst>
                                  <p:iterate type="lt">
                                    <p:tmPct val="10000"/>
                                  </p:iterate>
                                  <p:childTnLst>
                                    <p:set>
                                      <p:cBhvr>
                                        <p:cTn id="17" dur="1" fill="hold">
                                          <p:stCondLst>
                                            <p:cond delay="0"/>
                                          </p:stCondLst>
                                        </p:cTn>
                                        <p:tgtEl>
                                          <p:spTgt spid="144387">
                                            <p:txEl>
                                              <p:pRg st="1" end="1"/>
                                            </p:txEl>
                                          </p:spTgt>
                                        </p:tgtEl>
                                        <p:attrNameLst>
                                          <p:attrName>style.visibility</p:attrName>
                                        </p:attrNameLst>
                                      </p:cBhvr>
                                      <p:to>
                                        <p:strVal val="visible"/>
                                      </p:to>
                                    </p:set>
                                    <p:anim by="(-#ppt_w*2)" calcmode="lin" valueType="num">
                                      <p:cBhvr rctx="PPT">
                                        <p:cTn id="18" dur="250" autoRev="1" fill="hold">
                                          <p:stCondLst>
                                            <p:cond delay="0"/>
                                          </p:stCondLst>
                                        </p:cTn>
                                        <p:tgtEl>
                                          <p:spTgt spid="144387">
                                            <p:txEl>
                                              <p:pRg st="1" end="1"/>
                                            </p:txEl>
                                          </p:spTgt>
                                        </p:tgtEl>
                                        <p:attrNameLst>
                                          <p:attrName>ppt_w</p:attrName>
                                        </p:attrNameLst>
                                      </p:cBhvr>
                                    </p:anim>
                                    <p:anim by="(#ppt_w*0.50)" calcmode="lin" valueType="num">
                                      <p:cBhvr>
                                        <p:cTn id="19" dur="250" decel="50000" autoRev="1" fill="hold">
                                          <p:stCondLst>
                                            <p:cond delay="0"/>
                                          </p:stCondLst>
                                        </p:cTn>
                                        <p:tgtEl>
                                          <p:spTgt spid="144387">
                                            <p:txEl>
                                              <p:pRg st="1" end="1"/>
                                            </p:txEl>
                                          </p:spTgt>
                                        </p:tgtEl>
                                        <p:attrNameLst>
                                          <p:attrName>ppt_x</p:attrName>
                                        </p:attrNameLst>
                                      </p:cBhvr>
                                    </p:anim>
                                    <p:anim from="(-#ppt_h/2)" to="(#ppt_y)" calcmode="lin" valueType="num">
                                      <p:cBhvr>
                                        <p:cTn id="20" dur="500" fill="hold">
                                          <p:stCondLst>
                                            <p:cond delay="0"/>
                                          </p:stCondLst>
                                        </p:cTn>
                                        <p:tgtEl>
                                          <p:spTgt spid="144387">
                                            <p:txEl>
                                              <p:pRg st="1" end="1"/>
                                            </p:txEl>
                                          </p:spTgt>
                                        </p:tgtEl>
                                        <p:attrNameLst>
                                          <p:attrName>ppt_y</p:attrName>
                                        </p:attrNameLst>
                                      </p:cBhvr>
                                    </p:anim>
                                    <p:animRot by="21600000">
                                      <p:cBhvr>
                                        <p:cTn id="21" dur="500" fill="hold">
                                          <p:stCondLst>
                                            <p:cond delay="0"/>
                                          </p:stCondLst>
                                        </p:cTn>
                                        <p:tgtEl>
                                          <p:spTgt spid="144387">
                                            <p:txEl>
                                              <p:pRg st="1" end="1"/>
                                            </p:txEl>
                                          </p:spTgt>
                                        </p:tgtEl>
                                        <p:attrNameLst>
                                          <p:attrName>r</p:attrName>
                                        </p:attrNameLst>
                                      </p:cBhvr>
                                    </p:animRot>
                                  </p:childTnLst>
                                </p:cTn>
                              </p:par>
                            </p:childTnLst>
                          </p:cTn>
                        </p:par>
                        <p:par>
                          <p:cTn id="22" fill="hold" nodeType="afterGroup">
                            <p:stCondLst>
                              <p:cond delay="2500"/>
                            </p:stCondLst>
                            <p:childTnLst>
                              <p:par>
                                <p:cTn id="23" presetID="56" presetClass="entr" presetSubtype="0" fill="hold" nodeType="afterEffect">
                                  <p:stCondLst>
                                    <p:cond delay="0"/>
                                  </p:stCondLst>
                                  <p:iterate type="lt">
                                    <p:tmPct val="10000"/>
                                  </p:iterate>
                                  <p:childTnLst>
                                    <p:set>
                                      <p:cBhvr>
                                        <p:cTn id="24" dur="1" fill="hold">
                                          <p:stCondLst>
                                            <p:cond delay="0"/>
                                          </p:stCondLst>
                                        </p:cTn>
                                        <p:tgtEl>
                                          <p:spTgt spid="144387">
                                            <p:txEl>
                                              <p:pRg st="2" end="2"/>
                                            </p:txEl>
                                          </p:spTgt>
                                        </p:tgtEl>
                                        <p:attrNameLst>
                                          <p:attrName>style.visibility</p:attrName>
                                        </p:attrNameLst>
                                      </p:cBhvr>
                                      <p:to>
                                        <p:strVal val="visible"/>
                                      </p:to>
                                    </p:set>
                                    <p:anim by="(-#ppt_w*2)" calcmode="lin" valueType="num">
                                      <p:cBhvr rctx="PPT">
                                        <p:cTn id="25" dur="250" autoRev="1" fill="hold">
                                          <p:stCondLst>
                                            <p:cond delay="0"/>
                                          </p:stCondLst>
                                        </p:cTn>
                                        <p:tgtEl>
                                          <p:spTgt spid="144387">
                                            <p:txEl>
                                              <p:pRg st="2" end="2"/>
                                            </p:txEl>
                                          </p:spTgt>
                                        </p:tgtEl>
                                        <p:attrNameLst>
                                          <p:attrName>ppt_w</p:attrName>
                                        </p:attrNameLst>
                                      </p:cBhvr>
                                    </p:anim>
                                    <p:anim by="(#ppt_w*0.50)" calcmode="lin" valueType="num">
                                      <p:cBhvr>
                                        <p:cTn id="26" dur="250" decel="50000" autoRev="1" fill="hold">
                                          <p:stCondLst>
                                            <p:cond delay="0"/>
                                          </p:stCondLst>
                                        </p:cTn>
                                        <p:tgtEl>
                                          <p:spTgt spid="144387">
                                            <p:txEl>
                                              <p:pRg st="2" end="2"/>
                                            </p:txEl>
                                          </p:spTgt>
                                        </p:tgtEl>
                                        <p:attrNameLst>
                                          <p:attrName>ppt_x</p:attrName>
                                        </p:attrNameLst>
                                      </p:cBhvr>
                                    </p:anim>
                                    <p:anim from="(-#ppt_h/2)" to="(#ppt_y)" calcmode="lin" valueType="num">
                                      <p:cBhvr>
                                        <p:cTn id="27" dur="500" fill="hold">
                                          <p:stCondLst>
                                            <p:cond delay="0"/>
                                          </p:stCondLst>
                                        </p:cTn>
                                        <p:tgtEl>
                                          <p:spTgt spid="144387">
                                            <p:txEl>
                                              <p:pRg st="2" end="2"/>
                                            </p:txEl>
                                          </p:spTgt>
                                        </p:tgtEl>
                                        <p:attrNameLst>
                                          <p:attrName>ppt_y</p:attrName>
                                        </p:attrNameLst>
                                      </p:cBhvr>
                                    </p:anim>
                                    <p:animRot by="21600000">
                                      <p:cBhvr>
                                        <p:cTn id="28" dur="500" fill="hold">
                                          <p:stCondLst>
                                            <p:cond delay="0"/>
                                          </p:stCondLst>
                                        </p:cTn>
                                        <p:tgtEl>
                                          <p:spTgt spid="144387">
                                            <p:txEl>
                                              <p:pRg st="2" end="2"/>
                                            </p:txEl>
                                          </p:spTgt>
                                        </p:tgtEl>
                                        <p:attrNameLst>
                                          <p:attrName>r</p:attrName>
                                        </p:attrNameLst>
                                      </p:cBhvr>
                                    </p:animRot>
                                  </p:childTnLst>
                                </p:cTn>
                              </p:par>
                            </p:childTnLst>
                          </p:cTn>
                        </p:par>
                        <p:par>
                          <p:cTn id="29" fill="hold" nodeType="afterGroup">
                            <p:stCondLst>
                              <p:cond delay="3300"/>
                            </p:stCondLst>
                            <p:childTnLst>
                              <p:par>
                                <p:cTn id="30" presetID="56" presetClass="entr" presetSubtype="0" fill="hold" nodeType="afterEffect">
                                  <p:stCondLst>
                                    <p:cond delay="0"/>
                                  </p:stCondLst>
                                  <p:iterate type="lt">
                                    <p:tmPct val="10000"/>
                                  </p:iterate>
                                  <p:childTnLst>
                                    <p:set>
                                      <p:cBhvr>
                                        <p:cTn id="31" dur="1" fill="hold">
                                          <p:stCondLst>
                                            <p:cond delay="0"/>
                                          </p:stCondLst>
                                        </p:cTn>
                                        <p:tgtEl>
                                          <p:spTgt spid="144387">
                                            <p:txEl>
                                              <p:pRg st="3" end="3"/>
                                            </p:txEl>
                                          </p:spTgt>
                                        </p:tgtEl>
                                        <p:attrNameLst>
                                          <p:attrName>style.visibility</p:attrName>
                                        </p:attrNameLst>
                                      </p:cBhvr>
                                      <p:to>
                                        <p:strVal val="visible"/>
                                      </p:to>
                                    </p:set>
                                    <p:anim by="(-#ppt_w*2)" calcmode="lin" valueType="num">
                                      <p:cBhvr rctx="PPT">
                                        <p:cTn id="32" dur="250" autoRev="1" fill="hold">
                                          <p:stCondLst>
                                            <p:cond delay="0"/>
                                          </p:stCondLst>
                                        </p:cTn>
                                        <p:tgtEl>
                                          <p:spTgt spid="144387">
                                            <p:txEl>
                                              <p:pRg st="3" end="3"/>
                                            </p:txEl>
                                          </p:spTgt>
                                        </p:tgtEl>
                                        <p:attrNameLst>
                                          <p:attrName>ppt_w</p:attrName>
                                        </p:attrNameLst>
                                      </p:cBhvr>
                                    </p:anim>
                                    <p:anim by="(#ppt_w*0.50)" calcmode="lin" valueType="num">
                                      <p:cBhvr>
                                        <p:cTn id="33" dur="250" decel="50000" autoRev="1" fill="hold">
                                          <p:stCondLst>
                                            <p:cond delay="0"/>
                                          </p:stCondLst>
                                        </p:cTn>
                                        <p:tgtEl>
                                          <p:spTgt spid="144387">
                                            <p:txEl>
                                              <p:pRg st="3" end="3"/>
                                            </p:txEl>
                                          </p:spTgt>
                                        </p:tgtEl>
                                        <p:attrNameLst>
                                          <p:attrName>ppt_x</p:attrName>
                                        </p:attrNameLst>
                                      </p:cBhvr>
                                    </p:anim>
                                    <p:anim from="(-#ppt_h/2)" to="(#ppt_y)" calcmode="lin" valueType="num">
                                      <p:cBhvr>
                                        <p:cTn id="34" dur="500" fill="hold">
                                          <p:stCondLst>
                                            <p:cond delay="0"/>
                                          </p:stCondLst>
                                        </p:cTn>
                                        <p:tgtEl>
                                          <p:spTgt spid="144387">
                                            <p:txEl>
                                              <p:pRg st="3" end="3"/>
                                            </p:txEl>
                                          </p:spTgt>
                                        </p:tgtEl>
                                        <p:attrNameLst>
                                          <p:attrName>ppt_y</p:attrName>
                                        </p:attrNameLst>
                                      </p:cBhvr>
                                    </p:anim>
                                    <p:animRot by="21600000">
                                      <p:cBhvr>
                                        <p:cTn id="35" dur="500" fill="hold">
                                          <p:stCondLst>
                                            <p:cond delay="0"/>
                                          </p:stCondLst>
                                        </p:cTn>
                                        <p:tgtEl>
                                          <p:spTgt spid="144387">
                                            <p:txEl>
                                              <p:pRg st="3" end="3"/>
                                            </p:txEl>
                                          </p:spTgt>
                                        </p:tgtEl>
                                        <p:attrNameLst>
                                          <p:attrName>r</p:attrName>
                                        </p:attrNameLst>
                                      </p:cBhvr>
                                    </p:animRot>
                                  </p:childTnLst>
                                </p:cTn>
                              </p:par>
                            </p:childTnLst>
                          </p:cTn>
                        </p:par>
                        <p:par>
                          <p:cTn id="36" fill="hold" nodeType="afterGroup">
                            <p:stCondLst>
                              <p:cond delay="4500"/>
                            </p:stCondLst>
                            <p:childTnLst>
                              <p:par>
                                <p:cTn id="37" presetID="56" presetClass="entr" presetSubtype="0" fill="hold" nodeType="afterEffect">
                                  <p:stCondLst>
                                    <p:cond delay="0"/>
                                  </p:stCondLst>
                                  <p:iterate type="lt">
                                    <p:tmPct val="10000"/>
                                  </p:iterate>
                                  <p:childTnLst>
                                    <p:set>
                                      <p:cBhvr>
                                        <p:cTn id="38" dur="1" fill="hold">
                                          <p:stCondLst>
                                            <p:cond delay="0"/>
                                          </p:stCondLst>
                                        </p:cTn>
                                        <p:tgtEl>
                                          <p:spTgt spid="144387">
                                            <p:txEl>
                                              <p:pRg st="4" end="4"/>
                                            </p:txEl>
                                          </p:spTgt>
                                        </p:tgtEl>
                                        <p:attrNameLst>
                                          <p:attrName>style.visibility</p:attrName>
                                        </p:attrNameLst>
                                      </p:cBhvr>
                                      <p:to>
                                        <p:strVal val="visible"/>
                                      </p:to>
                                    </p:set>
                                    <p:anim by="(-#ppt_w*2)" calcmode="lin" valueType="num">
                                      <p:cBhvr rctx="PPT">
                                        <p:cTn id="39" dur="250" autoRev="1" fill="hold">
                                          <p:stCondLst>
                                            <p:cond delay="0"/>
                                          </p:stCondLst>
                                        </p:cTn>
                                        <p:tgtEl>
                                          <p:spTgt spid="144387">
                                            <p:txEl>
                                              <p:pRg st="4" end="4"/>
                                            </p:txEl>
                                          </p:spTgt>
                                        </p:tgtEl>
                                        <p:attrNameLst>
                                          <p:attrName>ppt_w</p:attrName>
                                        </p:attrNameLst>
                                      </p:cBhvr>
                                    </p:anim>
                                    <p:anim by="(#ppt_w*0.50)" calcmode="lin" valueType="num">
                                      <p:cBhvr>
                                        <p:cTn id="40" dur="250" decel="50000" autoRev="1" fill="hold">
                                          <p:stCondLst>
                                            <p:cond delay="0"/>
                                          </p:stCondLst>
                                        </p:cTn>
                                        <p:tgtEl>
                                          <p:spTgt spid="144387">
                                            <p:txEl>
                                              <p:pRg st="4" end="4"/>
                                            </p:txEl>
                                          </p:spTgt>
                                        </p:tgtEl>
                                        <p:attrNameLst>
                                          <p:attrName>ppt_x</p:attrName>
                                        </p:attrNameLst>
                                      </p:cBhvr>
                                    </p:anim>
                                    <p:anim from="(-#ppt_h/2)" to="(#ppt_y)" calcmode="lin" valueType="num">
                                      <p:cBhvr>
                                        <p:cTn id="41" dur="500" fill="hold">
                                          <p:stCondLst>
                                            <p:cond delay="0"/>
                                          </p:stCondLst>
                                        </p:cTn>
                                        <p:tgtEl>
                                          <p:spTgt spid="144387">
                                            <p:txEl>
                                              <p:pRg st="4" end="4"/>
                                            </p:txEl>
                                          </p:spTgt>
                                        </p:tgtEl>
                                        <p:attrNameLst>
                                          <p:attrName>ppt_y</p:attrName>
                                        </p:attrNameLst>
                                      </p:cBhvr>
                                    </p:anim>
                                    <p:animRot by="21600000">
                                      <p:cBhvr>
                                        <p:cTn id="42" dur="500" fill="hold">
                                          <p:stCondLst>
                                            <p:cond delay="0"/>
                                          </p:stCondLst>
                                        </p:cTn>
                                        <p:tgtEl>
                                          <p:spTgt spid="144387">
                                            <p:txEl>
                                              <p:pRg st="4" end="4"/>
                                            </p:txEl>
                                          </p:spTgt>
                                        </p:tgtEl>
                                        <p:attrNameLst>
                                          <p:attrName>r</p:attrName>
                                        </p:attrNameLst>
                                      </p:cBhvr>
                                    </p:animRot>
                                  </p:childTnLst>
                                </p:cTn>
                              </p:par>
                            </p:childTnLst>
                          </p:cTn>
                        </p:par>
                        <p:par>
                          <p:cTn id="43" fill="hold" nodeType="afterGroup">
                            <p:stCondLst>
                              <p:cond delay="5400"/>
                            </p:stCondLst>
                            <p:childTnLst>
                              <p:par>
                                <p:cTn id="44" presetID="56" presetClass="entr" presetSubtype="0" fill="hold" nodeType="afterEffect">
                                  <p:stCondLst>
                                    <p:cond delay="0"/>
                                  </p:stCondLst>
                                  <p:iterate type="lt">
                                    <p:tmPct val="10000"/>
                                  </p:iterate>
                                  <p:childTnLst>
                                    <p:set>
                                      <p:cBhvr>
                                        <p:cTn id="45" dur="1" fill="hold">
                                          <p:stCondLst>
                                            <p:cond delay="0"/>
                                          </p:stCondLst>
                                        </p:cTn>
                                        <p:tgtEl>
                                          <p:spTgt spid="144387">
                                            <p:txEl>
                                              <p:pRg st="5" end="5"/>
                                            </p:txEl>
                                          </p:spTgt>
                                        </p:tgtEl>
                                        <p:attrNameLst>
                                          <p:attrName>style.visibility</p:attrName>
                                        </p:attrNameLst>
                                      </p:cBhvr>
                                      <p:to>
                                        <p:strVal val="visible"/>
                                      </p:to>
                                    </p:set>
                                    <p:anim by="(-#ppt_w*2)" calcmode="lin" valueType="num">
                                      <p:cBhvr rctx="PPT">
                                        <p:cTn id="46" dur="250" autoRev="1" fill="hold">
                                          <p:stCondLst>
                                            <p:cond delay="0"/>
                                          </p:stCondLst>
                                        </p:cTn>
                                        <p:tgtEl>
                                          <p:spTgt spid="144387">
                                            <p:txEl>
                                              <p:pRg st="5" end="5"/>
                                            </p:txEl>
                                          </p:spTgt>
                                        </p:tgtEl>
                                        <p:attrNameLst>
                                          <p:attrName>ppt_w</p:attrName>
                                        </p:attrNameLst>
                                      </p:cBhvr>
                                    </p:anim>
                                    <p:anim by="(#ppt_w*0.50)" calcmode="lin" valueType="num">
                                      <p:cBhvr>
                                        <p:cTn id="47" dur="250" decel="50000" autoRev="1" fill="hold">
                                          <p:stCondLst>
                                            <p:cond delay="0"/>
                                          </p:stCondLst>
                                        </p:cTn>
                                        <p:tgtEl>
                                          <p:spTgt spid="144387">
                                            <p:txEl>
                                              <p:pRg st="5" end="5"/>
                                            </p:txEl>
                                          </p:spTgt>
                                        </p:tgtEl>
                                        <p:attrNameLst>
                                          <p:attrName>ppt_x</p:attrName>
                                        </p:attrNameLst>
                                      </p:cBhvr>
                                    </p:anim>
                                    <p:anim from="(-#ppt_h/2)" to="(#ppt_y)" calcmode="lin" valueType="num">
                                      <p:cBhvr>
                                        <p:cTn id="48" dur="500" fill="hold">
                                          <p:stCondLst>
                                            <p:cond delay="0"/>
                                          </p:stCondLst>
                                        </p:cTn>
                                        <p:tgtEl>
                                          <p:spTgt spid="144387">
                                            <p:txEl>
                                              <p:pRg st="5" end="5"/>
                                            </p:txEl>
                                          </p:spTgt>
                                        </p:tgtEl>
                                        <p:attrNameLst>
                                          <p:attrName>ppt_y</p:attrName>
                                        </p:attrNameLst>
                                      </p:cBhvr>
                                    </p:anim>
                                    <p:animRot by="21600000">
                                      <p:cBhvr>
                                        <p:cTn id="49" dur="500" fill="hold">
                                          <p:stCondLst>
                                            <p:cond delay="0"/>
                                          </p:stCondLst>
                                        </p:cTn>
                                        <p:tgtEl>
                                          <p:spTgt spid="144387">
                                            <p:txEl>
                                              <p:pRg st="5" end="5"/>
                                            </p:txEl>
                                          </p:spTgt>
                                        </p:tgtEl>
                                        <p:attrNameLst>
                                          <p:attrName>r</p:attrName>
                                        </p:attrNameLst>
                                      </p:cBhvr>
                                    </p:animRot>
                                  </p:childTnLst>
                                </p:cTn>
                              </p:par>
                            </p:childTnLst>
                          </p:cTn>
                        </p:par>
                        <p:par>
                          <p:cTn id="50" fill="hold" nodeType="afterGroup">
                            <p:stCondLst>
                              <p:cond delay="6400"/>
                            </p:stCondLst>
                            <p:childTnLst>
                              <p:par>
                                <p:cTn id="51" presetID="56" presetClass="entr" presetSubtype="0" fill="hold" nodeType="afterEffect">
                                  <p:stCondLst>
                                    <p:cond delay="0"/>
                                  </p:stCondLst>
                                  <p:iterate type="lt">
                                    <p:tmPct val="10000"/>
                                  </p:iterate>
                                  <p:childTnLst>
                                    <p:set>
                                      <p:cBhvr>
                                        <p:cTn id="52" dur="1" fill="hold">
                                          <p:stCondLst>
                                            <p:cond delay="0"/>
                                          </p:stCondLst>
                                        </p:cTn>
                                        <p:tgtEl>
                                          <p:spTgt spid="144387">
                                            <p:txEl>
                                              <p:pRg st="6" end="6"/>
                                            </p:txEl>
                                          </p:spTgt>
                                        </p:tgtEl>
                                        <p:attrNameLst>
                                          <p:attrName>style.visibility</p:attrName>
                                        </p:attrNameLst>
                                      </p:cBhvr>
                                      <p:to>
                                        <p:strVal val="visible"/>
                                      </p:to>
                                    </p:set>
                                    <p:anim by="(-#ppt_w*2)" calcmode="lin" valueType="num">
                                      <p:cBhvr rctx="PPT">
                                        <p:cTn id="53" dur="250" autoRev="1" fill="hold">
                                          <p:stCondLst>
                                            <p:cond delay="0"/>
                                          </p:stCondLst>
                                        </p:cTn>
                                        <p:tgtEl>
                                          <p:spTgt spid="144387">
                                            <p:txEl>
                                              <p:pRg st="6" end="6"/>
                                            </p:txEl>
                                          </p:spTgt>
                                        </p:tgtEl>
                                        <p:attrNameLst>
                                          <p:attrName>ppt_w</p:attrName>
                                        </p:attrNameLst>
                                      </p:cBhvr>
                                    </p:anim>
                                    <p:anim by="(#ppt_w*0.50)" calcmode="lin" valueType="num">
                                      <p:cBhvr>
                                        <p:cTn id="54" dur="250" decel="50000" autoRev="1" fill="hold">
                                          <p:stCondLst>
                                            <p:cond delay="0"/>
                                          </p:stCondLst>
                                        </p:cTn>
                                        <p:tgtEl>
                                          <p:spTgt spid="144387">
                                            <p:txEl>
                                              <p:pRg st="6" end="6"/>
                                            </p:txEl>
                                          </p:spTgt>
                                        </p:tgtEl>
                                        <p:attrNameLst>
                                          <p:attrName>ppt_x</p:attrName>
                                        </p:attrNameLst>
                                      </p:cBhvr>
                                    </p:anim>
                                    <p:anim from="(-#ppt_h/2)" to="(#ppt_y)" calcmode="lin" valueType="num">
                                      <p:cBhvr>
                                        <p:cTn id="55" dur="500" fill="hold">
                                          <p:stCondLst>
                                            <p:cond delay="0"/>
                                          </p:stCondLst>
                                        </p:cTn>
                                        <p:tgtEl>
                                          <p:spTgt spid="144387">
                                            <p:txEl>
                                              <p:pRg st="6" end="6"/>
                                            </p:txEl>
                                          </p:spTgt>
                                        </p:tgtEl>
                                        <p:attrNameLst>
                                          <p:attrName>ppt_y</p:attrName>
                                        </p:attrNameLst>
                                      </p:cBhvr>
                                    </p:anim>
                                    <p:animRot by="21600000">
                                      <p:cBhvr>
                                        <p:cTn id="56" dur="500" fill="hold">
                                          <p:stCondLst>
                                            <p:cond delay="0"/>
                                          </p:stCondLst>
                                        </p:cTn>
                                        <p:tgtEl>
                                          <p:spTgt spid="144387">
                                            <p:txEl>
                                              <p:pRg st="6" end="6"/>
                                            </p:txEl>
                                          </p:spTgt>
                                        </p:tgtEl>
                                        <p:attrNameLst>
                                          <p:attrName>r</p:attrName>
                                        </p:attrNameLst>
                                      </p:cBhvr>
                                    </p:animRot>
                                  </p:childTnLst>
                                </p:cTn>
                              </p:par>
                            </p:childTnLst>
                          </p:cTn>
                        </p:par>
                        <p:par>
                          <p:cTn id="57" fill="hold" nodeType="afterGroup">
                            <p:stCondLst>
                              <p:cond delay="7650"/>
                            </p:stCondLst>
                            <p:childTnLst>
                              <p:par>
                                <p:cTn id="58" presetID="56" presetClass="entr" presetSubtype="0" fill="hold" nodeType="afterEffect">
                                  <p:stCondLst>
                                    <p:cond delay="0"/>
                                  </p:stCondLst>
                                  <p:iterate type="lt">
                                    <p:tmPct val="10000"/>
                                  </p:iterate>
                                  <p:childTnLst>
                                    <p:set>
                                      <p:cBhvr>
                                        <p:cTn id="59" dur="1" fill="hold">
                                          <p:stCondLst>
                                            <p:cond delay="0"/>
                                          </p:stCondLst>
                                        </p:cTn>
                                        <p:tgtEl>
                                          <p:spTgt spid="144387">
                                            <p:txEl>
                                              <p:pRg st="7" end="7"/>
                                            </p:txEl>
                                          </p:spTgt>
                                        </p:tgtEl>
                                        <p:attrNameLst>
                                          <p:attrName>style.visibility</p:attrName>
                                        </p:attrNameLst>
                                      </p:cBhvr>
                                      <p:to>
                                        <p:strVal val="visible"/>
                                      </p:to>
                                    </p:set>
                                    <p:anim by="(-#ppt_w*2)" calcmode="lin" valueType="num">
                                      <p:cBhvr rctx="PPT">
                                        <p:cTn id="60" dur="250" autoRev="1" fill="hold">
                                          <p:stCondLst>
                                            <p:cond delay="0"/>
                                          </p:stCondLst>
                                        </p:cTn>
                                        <p:tgtEl>
                                          <p:spTgt spid="144387">
                                            <p:txEl>
                                              <p:pRg st="7" end="7"/>
                                            </p:txEl>
                                          </p:spTgt>
                                        </p:tgtEl>
                                        <p:attrNameLst>
                                          <p:attrName>ppt_w</p:attrName>
                                        </p:attrNameLst>
                                      </p:cBhvr>
                                    </p:anim>
                                    <p:anim by="(#ppt_w*0.50)" calcmode="lin" valueType="num">
                                      <p:cBhvr>
                                        <p:cTn id="61" dur="250" decel="50000" autoRev="1" fill="hold">
                                          <p:stCondLst>
                                            <p:cond delay="0"/>
                                          </p:stCondLst>
                                        </p:cTn>
                                        <p:tgtEl>
                                          <p:spTgt spid="144387">
                                            <p:txEl>
                                              <p:pRg st="7" end="7"/>
                                            </p:txEl>
                                          </p:spTgt>
                                        </p:tgtEl>
                                        <p:attrNameLst>
                                          <p:attrName>ppt_x</p:attrName>
                                        </p:attrNameLst>
                                      </p:cBhvr>
                                    </p:anim>
                                    <p:anim from="(-#ppt_h/2)" to="(#ppt_y)" calcmode="lin" valueType="num">
                                      <p:cBhvr>
                                        <p:cTn id="62" dur="500" fill="hold">
                                          <p:stCondLst>
                                            <p:cond delay="0"/>
                                          </p:stCondLst>
                                        </p:cTn>
                                        <p:tgtEl>
                                          <p:spTgt spid="144387">
                                            <p:txEl>
                                              <p:pRg st="7" end="7"/>
                                            </p:txEl>
                                          </p:spTgt>
                                        </p:tgtEl>
                                        <p:attrNameLst>
                                          <p:attrName>ppt_y</p:attrName>
                                        </p:attrNameLst>
                                      </p:cBhvr>
                                    </p:anim>
                                    <p:animRot by="21600000">
                                      <p:cBhvr>
                                        <p:cTn id="63" dur="500" fill="hold">
                                          <p:stCondLst>
                                            <p:cond delay="0"/>
                                          </p:stCondLst>
                                        </p:cTn>
                                        <p:tgtEl>
                                          <p:spTgt spid="144387">
                                            <p:txEl>
                                              <p:pRg st="7" end="7"/>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6435" name="Rectangle 3"/>
          <p:cNvSpPr>
            <a:spLocks noGrp="1" noChangeArrowheads="1"/>
          </p:cNvSpPr>
          <p:nvPr>
            <p:ph type="body" idx="1"/>
          </p:nvPr>
        </p:nvSpPr>
        <p:spPr>
          <a:xfrm>
            <a:off x="4486275" y="1538288"/>
            <a:ext cx="4341813" cy="4999037"/>
          </a:xfrm>
        </p:spPr>
        <p:txBody>
          <a:bodyPr/>
          <a:lstStyle/>
          <a:p>
            <a:pPr eaLnBrk="1" hangingPunct="1">
              <a:lnSpc>
                <a:spcPct val="90000"/>
              </a:lnSpc>
              <a:defRPr/>
            </a:pPr>
            <a:r>
              <a:rPr lang="en-US" smtClean="0">
                <a:cs typeface="+mn-cs"/>
              </a:rPr>
              <a:t>Made of earth:</a:t>
            </a:r>
          </a:p>
          <a:p>
            <a:pPr lvl="1" eaLnBrk="1" hangingPunct="1">
              <a:lnSpc>
                <a:spcPct val="90000"/>
              </a:lnSpc>
              <a:defRPr/>
            </a:pPr>
            <a:r>
              <a:rPr lang="en-US" smtClean="0"/>
              <a:t>Earth dams</a:t>
            </a:r>
          </a:p>
          <a:p>
            <a:pPr lvl="1" eaLnBrk="1" hangingPunct="1">
              <a:lnSpc>
                <a:spcPct val="90000"/>
              </a:lnSpc>
              <a:defRPr/>
            </a:pPr>
            <a:r>
              <a:rPr lang="en-US" smtClean="0"/>
              <a:t>Levees</a:t>
            </a:r>
          </a:p>
          <a:p>
            <a:pPr lvl="1" eaLnBrk="1" hangingPunct="1">
              <a:lnSpc>
                <a:spcPct val="90000"/>
              </a:lnSpc>
              <a:defRPr/>
            </a:pPr>
            <a:r>
              <a:rPr lang="en-US" smtClean="0"/>
              <a:t>Embankments</a:t>
            </a:r>
          </a:p>
          <a:p>
            <a:pPr lvl="1" eaLnBrk="1" hangingPunct="1">
              <a:lnSpc>
                <a:spcPct val="90000"/>
              </a:lnSpc>
              <a:defRPr/>
            </a:pPr>
            <a:r>
              <a:rPr lang="en-US" smtClean="0"/>
              <a:t>Slopes </a:t>
            </a:r>
          </a:p>
          <a:p>
            <a:pPr eaLnBrk="1" hangingPunct="1">
              <a:lnSpc>
                <a:spcPct val="90000"/>
              </a:lnSpc>
              <a:defRPr/>
            </a:pPr>
            <a:r>
              <a:rPr lang="en-US" smtClean="0">
                <a:cs typeface="+mn-cs"/>
              </a:rPr>
              <a:t>Analyses based on mechanics and mathematics</a:t>
            </a:r>
          </a:p>
          <a:p>
            <a:pPr eaLnBrk="1" hangingPunct="1">
              <a:lnSpc>
                <a:spcPct val="90000"/>
              </a:lnSpc>
              <a:defRPr/>
            </a:pPr>
            <a:r>
              <a:rPr lang="en-US" smtClean="0">
                <a:cs typeface="+mn-cs"/>
              </a:rPr>
              <a:t>Understanding earthquakes</a:t>
            </a:r>
          </a:p>
        </p:txBody>
      </p:sp>
      <p:pic>
        <p:nvPicPr>
          <p:cNvPr id="146436" name="Picture 4"/>
          <p:cNvPicPr>
            <a:picLocks noGrp="1" noChangeAspect="1" noChangeArrowheads="1"/>
          </p:cNvPicPr>
          <p:nvPr>
            <p:ph type="clipArt" sz="half" idx="4294967295"/>
          </p:nvPr>
        </p:nvPicPr>
        <p:blipFill>
          <a:blip r:embed="rId4" cstate="print"/>
          <a:srcRect/>
          <a:stretch>
            <a:fillRect/>
          </a:stretch>
        </p:blipFill>
        <p:spPr>
          <a:xfrm>
            <a:off x="485775" y="2722563"/>
            <a:ext cx="3810000" cy="2540000"/>
          </a:xfrm>
          <a:ln cap="flat">
            <a:solidFill>
              <a:schemeClr val="tx2"/>
            </a:solidFill>
            <a:headEnd type="none" w="med" len="med"/>
            <a:tailEnd type="none" w="med" len="med"/>
          </a:ln>
        </p:spPr>
      </p:pic>
      <p:graphicFrame>
        <p:nvGraphicFramePr>
          <p:cNvPr id="146437" name="Object 5"/>
          <p:cNvGraphicFramePr>
            <a:graphicFrameLocks noChangeAspect="1"/>
          </p:cNvGraphicFramePr>
          <p:nvPr/>
        </p:nvGraphicFramePr>
        <p:xfrm>
          <a:off x="696913" y="2232025"/>
          <a:ext cx="3468687" cy="2601913"/>
        </p:xfrm>
        <a:graphic>
          <a:graphicData uri="http://schemas.openxmlformats.org/presentationml/2006/ole">
            <p:oleObj spid="_x0000_s1026" name="Photo Editor Photo" r:id="rId5" imgW="4877481" imgH="3657143" progId="MSPhotoEd.3">
              <p:embed/>
            </p:oleObj>
          </a:graphicData>
        </a:graphic>
      </p:graphicFrame>
      <p:pic>
        <p:nvPicPr>
          <p:cNvPr id="146438" name="Picture 6" descr="fault lines"/>
          <p:cNvPicPr>
            <a:picLocks noChangeAspect="1" noChangeArrowheads="1"/>
          </p:cNvPicPr>
          <p:nvPr/>
        </p:nvPicPr>
        <p:blipFill>
          <a:blip r:embed="rId6" cstate="print"/>
          <a:srcRect/>
          <a:stretch>
            <a:fillRect/>
          </a:stretch>
        </p:blipFill>
        <p:spPr bwMode="auto">
          <a:xfrm>
            <a:off x="854075" y="1846263"/>
            <a:ext cx="2941638" cy="4081462"/>
          </a:xfrm>
          <a:prstGeom prst="rect">
            <a:avLst/>
          </a:prstGeom>
          <a:noFill/>
          <a:ln w="9525">
            <a:solidFill>
              <a:schemeClr val="tx2"/>
            </a:solidFill>
            <a:miter lim="800000"/>
            <a:headEnd/>
            <a:tailEnd/>
          </a:ln>
        </p:spPr>
      </p:pic>
      <p:pic>
        <p:nvPicPr>
          <p:cNvPr id="146439" name="Picture 7" descr="fault"/>
          <p:cNvPicPr>
            <a:picLocks noChangeAspect="1" noChangeArrowheads="1"/>
          </p:cNvPicPr>
          <p:nvPr/>
        </p:nvPicPr>
        <p:blipFill>
          <a:blip r:embed="rId7" cstate="print"/>
          <a:srcRect/>
          <a:stretch>
            <a:fillRect/>
          </a:stretch>
        </p:blipFill>
        <p:spPr bwMode="auto">
          <a:xfrm>
            <a:off x="542925" y="2536825"/>
            <a:ext cx="3238500" cy="2981325"/>
          </a:xfrm>
          <a:prstGeom prst="rect">
            <a:avLst/>
          </a:prstGeom>
          <a:noFill/>
          <a:ln w="9525">
            <a:solidFill>
              <a:schemeClr val="tx2"/>
            </a:solidFill>
            <a:miter lim="800000"/>
            <a:headEnd/>
            <a:tailEnd/>
          </a:ln>
        </p:spPr>
      </p:pic>
      <p:sp>
        <p:nvSpPr>
          <p:cNvPr id="8" name="Text Box 6"/>
          <p:cNvSpPr txBox="1">
            <a:spLocks noChangeArrowheads="1"/>
          </p:cNvSpPr>
          <p:nvPr/>
        </p:nvSpPr>
        <p:spPr bwMode="auto">
          <a:xfrm>
            <a:off x="495300" y="533400"/>
            <a:ext cx="6654800" cy="708025"/>
          </a:xfrm>
          <a:prstGeom prst="rect">
            <a:avLst/>
          </a:prstGeom>
          <a:noFill/>
          <a:ln w="9525">
            <a:noFill/>
            <a:miter lim="800000"/>
            <a:headEnd/>
            <a:tailEnd/>
          </a:ln>
        </p:spPr>
        <p:txBody>
          <a:bodyPr wrap="none">
            <a:spAutoFit/>
          </a:bodyPr>
          <a:lstStyle/>
          <a:p>
            <a:pPr algn="ctr">
              <a:defRPr/>
            </a:pPr>
            <a:r>
              <a:rPr lang="en-US" sz="4000" b="1" dirty="0">
                <a:solidFill>
                  <a:srgbClr val="FF0000"/>
                </a:solidFill>
                <a:ea typeface="+mj-ea"/>
                <a:cs typeface="Arial" pitchFamily="34" charset="0"/>
              </a:rPr>
              <a:t>Geotechnical Engineering</a:t>
            </a:r>
          </a:p>
        </p:txBody>
      </p:sp>
      <p:pic>
        <p:nvPicPr>
          <p:cNvPr id="1032" name="Picture 488" descr="Description: Northwest-Bra10NewsAward"/>
          <p:cNvPicPr>
            <a:picLocks noChangeAspect="1" noChangeArrowheads="1"/>
          </p:cNvPicPr>
          <p:nvPr/>
        </p:nvPicPr>
        <p:blipFill>
          <a:blip r:embed="rId8" cstate="print"/>
          <a:srcRect/>
          <a:stretch>
            <a:fillRect/>
          </a:stretch>
        </p:blipFill>
        <p:spPr bwMode="auto">
          <a:xfrm>
            <a:off x="7202488" y="6096000"/>
            <a:ext cx="1941512" cy="68262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afterEffect">
                                  <p:stCondLst>
                                    <p:cond delay="0"/>
                                  </p:stCondLst>
                                  <p:childTnLst>
                                    <p:set>
                                      <p:cBhvr>
                                        <p:cTn id="6" dur="1" fill="hold">
                                          <p:stCondLst>
                                            <p:cond delay="0"/>
                                          </p:stCondLst>
                                        </p:cTn>
                                        <p:tgtEl>
                                          <p:spTgt spid="146435">
                                            <p:txEl>
                                              <p:pRg st="0" end="0"/>
                                            </p:txEl>
                                          </p:spTgt>
                                        </p:tgtEl>
                                        <p:attrNameLst>
                                          <p:attrName>style.visibility</p:attrName>
                                        </p:attrNameLst>
                                      </p:cBhvr>
                                      <p:to>
                                        <p:strVal val="visible"/>
                                      </p:to>
                                    </p:set>
                                    <p:animEffect transition="in" filter="wipe(left)">
                                      <p:cBhvr>
                                        <p:cTn id="7" dur="500"/>
                                        <p:tgtEl>
                                          <p:spTgt spid="146435">
                                            <p:txEl>
                                              <p:pRg st="0" end="0"/>
                                            </p:txEl>
                                          </p:spTgt>
                                        </p:tgtEl>
                                      </p:cBhvr>
                                    </p:animEffect>
                                  </p:childTnLst>
                                </p:cTn>
                              </p:par>
                            </p:childTnLst>
                          </p:cTn>
                        </p:par>
                        <p:par>
                          <p:cTn id="8" fill="hold" nodeType="afterGroup">
                            <p:stCondLst>
                              <p:cond delay="500"/>
                            </p:stCondLst>
                            <p:childTnLst>
                              <p:par>
                                <p:cTn id="9" presetID="22" presetClass="entr" presetSubtype="2" fill="hold" nodeType="afterEffect">
                                  <p:stCondLst>
                                    <p:cond delay="0"/>
                                  </p:stCondLst>
                                  <p:childTnLst>
                                    <p:set>
                                      <p:cBhvr>
                                        <p:cTn id="10" dur="1" fill="hold">
                                          <p:stCondLst>
                                            <p:cond delay="0"/>
                                          </p:stCondLst>
                                        </p:cTn>
                                        <p:tgtEl>
                                          <p:spTgt spid="146435">
                                            <p:txEl>
                                              <p:pRg st="1" end="1"/>
                                            </p:txEl>
                                          </p:spTgt>
                                        </p:tgtEl>
                                        <p:attrNameLst>
                                          <p:attrName>style.visibility</p:attrName>
                                        </p:attrNameLst>
                                      </p:cBhvr>
                                      <p:to>
                                        <p:strVal val="visible"/>
                                      </p:to>
                                    </p:set>
                                    <p:animEffect transition="in" filter="wipe(right)">
                                      <p:cBhvr>
                                        <p:cTn id="11" dur="500"/>
                                        <p:tgtEl>
                                          <p:spTgt spid="146435">
                                            <p:txEl>
                                              <p:pRg st="1" end="1"/>
                                            </p:txEl>
                                          </p:spTgt>
                                        </p:tgtEl>
                                      </p:cBhvr>
                                    </p:animEffect>
                                  </p:childTnLst>
                                </p:cTn>
                              </p:par>
                            </p:childTnLst>
                          </p:cTn>
                        </p:par>
                        <p:par>
                          <p:cTn id="12" fill="hold" nodeType="afterGroup">
                            <p:stCondLst>
                              <p:cond delay="1000"/>
                            </p:stCondLst>
                            <p:childTnLst>
                              <p:par>
                                <p:cTn id="13" presetID="22" presetClass="entr" presetSubtype="2" fill="hold" nodeType="afterEffect">
                                  <p:stCondLst>
                                    <p:cond delay="0"/>
                                  </p:stCondLst>
                                  <p:childTnLst>
                                    <p:set>
                                      <p:cBhvr>
                                        <p:cTn id="14" dur="1" fill="hold">
                                          <p:stCondLst>
                                            <p:cond delay="0"/>
                                          </p:stCondLst>
                                        </p:cTn>
                                        <p:tgtEl>
                                          <p:spTgt spid="146435">
                                            <p:txEl>
                                              <p:pRg st="2" end="2"/>
                                            </p:txEl>
                                          </p:spTgt>
                                        </p:tgtEl>
                                        <p:attrNameLst>
                                          <p:attrName>style.visibility</p:attrName>
                                        </p:attrNameLst>
                                      </p:cBhvr>
                                      <p:to>
                                        <p:strVal val="visible"/>
                                      </p:to>
                                    </p:set>
                                    <p:animEffect transition="in" filter="wipe(right)">
                                      <p:cBhvr>
                                        <p:cTn id="15" dur="500"/>
                                        <p:tgtEl>
                                          <p:spTgt spid="146435">
                                            <p:txEl>
                                              <p:pRg st="2" end="2"/>
                                            </p:txEl>
                                          </p:spTgt>
                                        </p:tgtEl>
                                      </p:cBhvr>
                                    </p:animEffect>
                                  </p:childTnLst>
                                </p:cTn>
                              </p:par>
                            </p:childTnLst>
                          </p:cTn>
                        </p:par>
                        <p:par>
                          <p:cTn id="16" fill="hold" nodeType="afterGroup">
                            <p:stCondLst>
                              <p:cond delay="1500"/>
                            </p:stCondLst>
                            <p:childTnLst>
                              <p:par>
                                <p:cTn id="17" presetID="22" presetClass="entr" presetSubtype="2" fill="hold" nodeType="afterEffect">
                                  <p:stCondLst>
                                    <p:cond delay="0"/>
                                  </p:stCondLst>
                                  <p:childTnLst>
                                    <p:set>
                                      <p:cBhvr>
                                        <p:cTn id="18" dur="1" fill="hold">
                                          <p:stCondLst>
                                            <p:cond delay="0"/>
                                          </p:stCondLst>
                                        </p:cTn>
                                        <p:tgtEl>
                                          <p:spTgt spid="146435">
                                            <p:txEl>
                                              <p:pRg st="3" end="3"/>
                                            </p:txEl>
                                          </p:spTgt>
                                        </p:tgtEl>
                                        <p:attrNameLst>
                                          <p:attrName>style.visibility</p:attrName>
                                        </p:attrNameLst>
                                      </p:cBhvr>
                                      <p:to>
                                        <p:strVal val="visible"/>
                                      </p:to>
                                    </p:set>
                                    <p:animEffect transition="in" filter="wipe(right)">
                                      <p:cBhvr>
                                        <p:cTn id="19" dur="500"/>
                                        <p:tgtEl>
                                          <p:spTgt spid="146435">
                                            <p:txEl>
                                              <p:pRg st="3" end="3"/>
                                            </p:txEl>
                                          </p:spTgt>
                                        </p:tgtEl>
                                      </p:cBhvr>
                                    </p:animEffect>
                                  </p:childTnLst>
                                </p:cTn>
                              </p:par>
                            </p:childTnLst>
                          </p:cTn>
                        </p:par>
                        <p:par>
                          <p:cTn id="20" fill="hold" nodeType="afterGroup">
                            <p:stCondLst>
                              <p:cond delay="2000"/>
                            </p:stCondLst>
                            <p:childTnLst>
                              <p:par>
                                <p:cTn id="21" presetID="22" presetClass="entr" presetSubtype="2" fill="hold" nodeType="afterEffect">
                                  <p:stCondLst>
                                    <p:cond delay="0"/>
                                  </p:stCondLst>
                                  <p:childTnLst>
                                    <p:set>
                                      <p:cBhvr>
                                        <p:cTn id="22" dur="1" fill="hold">
                                          <p:stCondLst>
                                            <p:cond delay="0"/>
                                          </p:stCondLst>
                                        </p:cTn>
                                        <p:tgtEl>
                                          <p:spTgt spid="146435">
                                            <p:txEl>
                                              <p:pRg st="4" end="4"/>
                                            </p:txEl>
                                          </p:spTgt>
                                        </p:tgtEl>
                                        <p:attrNameLst>
                                          <p:attrName>style.visibility</p:attrName>
                                        </p:attrNameLst>
                                      </p:cBhvr>
                                      <p:to>
                                        <p:strVal val="visible"/>
                                      </p:to>
                                    </p:set>
                                    <p:animEffect transition="in" filter="wipe(right)">
                                      <p:cBhvr>
                                        <p:cTn id="23" dur="500"/>
                                        <p:tgtEl>
                                          <p:spTgt spid="146435">
                                            <p:txEl>
                                              <p:pRg st="4" end="4"/>
                                            </p:txEl>
                                          </p:spTgt>
                                        </p:tgtEl>
                                      </p:cBhvr>
                                    </p:animEffect>
                                  </p:childTnLst>
                                </p:cTn>
                              </p:par>
                            </p:childTnLst>
                          </p:cTn>
                        </p:par>
                        <p:par>
                          <p:cTn id="24" fill="hold" nodeType="afterGroup">
                            <p:stCondLst>
                              <p:cond delay="2500"/>
                            </p:stCondLst>
                            <p:childTnLst>
                              <p:par>
                                <p:cTn id="25" presetID="22" presetClass="entr" presetSubtype="8" fill="hold" nodeType="afterEffect">
                                  <p:stCondLst>
                                    <p:cond delay="0"/>
                                  </p:stCondLst>
                                  <p:childTnLst>
                                    <p:set>
                                      <p:cBhvr>
                                        <p:cTn id="26" dur="1" fill="hold">
                                          <p:stCondLst>
                                            <p:cond delay="0"/>
                                          </p:stCondLst>
                                        </p:cTn>
                                        <p:tgtEl>
                                          <p:spTgt spid="146435">
                                            <p:txEl>
                                              <p:pRg st="5" end="5"/>
                                            </p:txEl>
                                          </p:spTgt>
                                        </p:tgtEl>
                                        <p:attrNameLst>
                                          <p:attrName>style.visibility</p:attrName>
                                        </p:attrNameLst>
                                      </p:cBhvr>
                                      <p:to>
                                        <p:strVal val="visible"/>
                                      </p:to>
                                    </p:set>
                                    <p:animEffect transition="in" filter="wipe(left)">
                                      <p:cBhvr>
                                        <p:cTn id="27" dur="500"/>
                                        <p:tgtEl>
                                          <p:spTgt spid="146435">
                                            <p:txEl>
                                              <p:pRg st="5" end="5"/>
                                            </p:txEl>
                                          </p:spTgt>
                                        </p:tgtEl>
                                      </p:cBhvr>
                                    </p:animEffect>
                                  </p:childTnLst>
                                </p:cTn>
                              </p:par>
                            </p:childTnLst>
                          </p:cTn>
                        </p:par>
                        <p:par>
                          <p:cTn id="28" fill="hold" nodeType="afterGroup">
                            <p:stCondLst>
                              <p:cond delay="3000"/>
                            </p:stCondLst>
                            <p:childTnLst>
                              <p:par>
                                <p:cTn id="29" presetID="22" presetClass="entr" presetSubtype="8" fill="hold" nodeType="afterEffect">
                                  <p:stCondLst>
                                    <p:cond delay="0"/>
                                  </p:stCondLst>
                                  <p:childTnLst>
                                    <p:set>
                                      <p:cBhvr>
                                        <p:cTn id="30" dur="1" fill="hold">
                                          <p:stCondLst>
                                            <p:cond delay="0"/>
                                          </p:stCondLst>
                                        </p:cTn>
                                        <p:tgtEl>
                                          <p:spTgt spid="146435">
                                            <p:txEl>
                                              <p:pRg st="6" end="6"/>
                                            </p:txEl>
                                          </p:spTgt>
                                        </p:tgtEl>
                                        <p:attrNameLst>
                                          <p:attrName>style.visibility</p:attrName>
                                        </p:attrNameLst>
                                      </p:cBhvr>
                                      <p:to>
                                        <p:strVal val="visible"/>
                                      </p:to>
                                    </p:set>
                                    <p:animEffect transition="in" filter="wipe(left)">
                                      <p:cBhvr>
                                        <p:cTn id="31" dur="500"/>
                                        <p:tgtEl>
                                          <p:spTgt spid="146435">
                                            <p:txEl>
                                              <p:pRg st="6" end="6"/>
                                            </p:txEl>
                                          </p:spTgt>
                                        </p:tgtEl>
                                      </p:cBhvr>
                                    </p:animEffect>
                                  </p:childTnLst>
                                </p:cTn>
                              </p:par>
                            </p:childTnLst>
                          </p:cTn>
                        </p:par>
                        <p:par>
                          <p:cTn id="32" fill="hold" nodeType="afterGroup">
                            <p:stCondLst>
                              <p:cond delay="3500"/>
                            </p:stCondLst>
                            <p:childTnLst>
                              <p:par>
                                <p:cTn id="33" presetID="23" presetClass="entr" presetSubtype="528" fill="hold" nodeType="afterEffect">
                                  <p:stCondLst>
                                    <p:cond delay="0"/>
                                  </p:stCondLst>
                                  <p:childTnLst>
                                    <p:set>
                                      <p:cBhvr>
                                        <p:cTn id="34" dur="1" fill="hold">
                                          <p:stCondLst>
                                            <p:cond delay="0"/>
                                          </p:stCondLst>
                                        </p:cTn>
                                        <p:tgtEl>
                                          <p:spTgt spid="146436"/>
                                        </p:tgtEl>
                                        <p:attrNameLst>
                                          <p:attrName>style.visibility</p:attrName>
                                        </p:attrNameLst>
                                      </p:cBhvr>
                                      <p:to>
                                        <p:strVal val="visible"/>
                                      </p:to>
                                    </p:set>
                                    <p:anim calcmode="lin" valueType="num">
                                      <p:cBhvr>
                                        <p:cTn id="35" dur="2900" fill="hold"/>
                                        <p:tgtEl>
                                          <p:spTgt spid="146436"/>
                                        </p:tgtEl>
                                        <p:attrNameLst>
                                          <p:attrName>ppt_w</p:attrName>
                                        </p:attrNameLst>
                                      </p:cBhvr>
                                      <p:tavLst>
                                        <p:tav tm="0">
                                          <p:val>
                                            <p:fltVal val="0"/>
                                          </p:val>
                                        </p:tav>
                                        <p:tav tm="100000">
                                          <p:val>
                                            <p:strVal val="#ppt_w"/>
                                          </p:val>
                                        </p:tav>
                                      </p:tavLst>
                                    </p:anim>
                                    <p:anim calcmode="lin" valueType="num">
                                      <p:cBhvr>
                                        <p:cTn id="36" dur="2900" fill="hold"/>
                                        <p:tgtEl>
                                          <p:spTgt spid="146436"/>
                                        </p:tgtEl>
                                        <p:attrNameLst>
                                          <p:attrName>ppt_h</p:attrName>
                                        </p:attrNameLst>
                                      </p:cBhvr>
                                      <p:tavLst>
                                        <p:tav tm="0">
                                          <p:val>
                                            <p:fltVal val="0"/>
                                          </p:val>
                                        </p:tav>
                                        <p:tav tm="100000">
                                          <p:val>
                                            <p:strVal val="#ppt_h"/>
                                          </p:val>
                                        </p:tav>
                                      </p:tavLst>
                                    </p:anim>
                                    <p:anim calcmode="lin" valueType="num">
                                      <p:cBhvr>
                                        <p:cTn id="37" dur="2900" fill="hold"/>
                                        <p:tgtEl>
                                          <p:spTgt spid="146436"/>
                                        </p:tgtEl>
                                        <p:attrNameLst>
                                          <p:attrName>ppt_x</p:attrName>
                                        </p:attrNameLst>
                                      </p:cBhvr>
                                      <p:tavLst>
                                        <p:tav tm="0">
                                          <p:val>
                                            <p:fltVal val="0.5"/>
                                          </p:val>
                                        </p:tav>
                                        <p:tav tm="100000">
                                          <p:val>
                                            <p:strVal val="#ppt_x"/>
                                          </p:val>
                                        </p:tav>
                                      </p:tavLst>
                                    </p:anim>
                                    <p:anim calcmode="lin" valueType="num">
                                      <p:cBhvr>
                                        <p:cTn id="38" dur="2900" fill="hold"/>
                                        <p:tgtEl>
                                          <p:spTgt spid="146436"/>
                                        </p:tgtEl>
                                        <p:attrNameLst>
                                          <p:attrName>ppt_y</p:attrName>
                                        </p:attrNameLst>
                                      </p:cBhvr>
                                      <p:tavLst>
                                        <p:tav tm="0">
                                          <p:val>
                                            <p:fltVal val="0.5"/>
                                          </p:val>
                                        </p:tav>
                                        <p:tav tm="100000">
                                          <p:val>
                                            <p:strVal val="#ppt_y"/>
                                          </p:val>
                                        </p:tav>
                                      </p:tavLst>
                                    </p:anim>
                                  </p:childTnLst>
                                </p:cTn>
                              </p:par>
                            </p:childTnLst>
                          </p:cTn>
                        </p:par>
                        <p:par>
                          <p:cTn id="39" fill="hold" nodeType="afterGroup">
                            <p:stCondLst>
                              <p:cond delay="6400"/>
                            </p:stCondLst>
                            <p:childTnLst>
                              <p:par>
                                <p:cTn id="40" presetID="23" presetClass="entr" presetSubtype="528" fill="hold" nodeType="afterEffect">
                                  <p:stCondLst>
                                    <p:cond delay="0"/>
                                  </p:stCondLst>
                                  <p:childTnLst>
                                    <p:set>
                                      <p:cBhvr>
                                        <p:cTn id="41" dur="1" fill="hold">
                                          <p:stCondLst>
                                            <p:cond delay="0"/>
                                          </p:stCondLst>
                                        </p:cTn>
                                        <p:tgtEl>
                                          <p:spTgt spid="146437"/>
                                        </p:tgtEl>
                                        <p:attrNameLst>
                                          <p:attrName>style.visibility</p:attrName>
                                        </p:attrNameLst>
                                      </p:cBhvr>
                                      <p:to>
                                        <p:strVal val="visible"/>
                                      </p:to>
                                    </p:set>
                                    <p:anim calcmode="lin" valueType="num">
                                      <p:cBhvr>
                                        <p:cTn id="42" dur="3900" fill="hold"/>
                                        <p:tgtEl>
                                          <p:spTgt spid="146437"/>
                                        </p:tgtEl>
                                        <p:attrNameLst>
                                          <p:attrName>ppt_w</p:attrName>
                                        </p:attrNameLst>
                                      </p:cBhvr>
                                      <p:tavLst>
                                        <p:tav tm="0">
                                          <p:val>
                                            <p:fltVal val="0"/>
                                          </p:val>
                                        </p:tav>
                                        <p:tav tm="100000">
                                          <p:val>
                                            <p:strVal val="#ppt_w"/>
                                          </p:val>
                                        </p:tav>
                                      </p:tavLst>
                                    </p:anim>
                                    <p:anim calcmode="lin" valueType="num">
                                      <p:cBhvr>
                                        <p:cTn id="43" dur="3900" fill="hold"/>
                                        <p:tgtEl>
                                          <p:spTgt spid="146437"/>
                                        </p:tgtEl>
                                        <p:attrNameLst>
                                          <p:attrName>ppt_h</p:attrName>
                                        </p:attrNameLst>
                                      </p:cBhvr>
                                      <p:tavLst>
                                        <p:tav tm="0">
                                          <p:val>
                                            <p:fltVal val="0"/>
                                          </p:val>
                                        </p:tav>
                                        <p:tav tm="100000">
                                          <p:val>
                                            <p:strVal val="#ppt_h"/>
                                          </p:val>
                                        </p:tav>
                                      </p:tavLst>
                                    </p:anim>
                                    <p:anim calcmode="lin" valueType="num">
                                      <p:cBhvr>
                                        <p:cTn id="44" dur="3900" fill="hold"/>
                                        <p:tgtEl>
                                          <p:spTgt spid="146437"/>
                                        </p:tgtEl>
                                        <p:attrNameLst>
                                          <p:attrName>ppt_x</p:attrName>
                                        </p:attrNameLst>
                                      </p:cBhvr>
                                      <p:tavLst>
                                        <p:tav tm="0">
                                          <p:val>
                                            <p:fltVal val="0.5"/>
                                          </p:val>
                                        </p:tav>
                                        <p:tav tm="100000">
                                          <p:val>
                                            <p:strVal val="#ppt_x"/>
                                          </p:val>
                                        </p:tav>
                                      </p:tavLst>
                                    </p:anim>
                                    <p:anim calcmode="lin" valueType="num">
                                      <p:cBhvr>
                                        <p:cTn id="45" dur="3900" fill="hold"/>
                                        <p:tgtEl>
                                          <p:spTgt spid="146437"/>
                                        </p:tgtEl>
                                        <p:attrNameLst>
                                          <p:attrName>ppt_y</p:attrName>
                                        </p:attrNameLst>
                                      </p:cBhvr>
                                      <p:tavLst>
                                        <p:tav tm="0">
                                          <p:val>
                                            <p:fltVal val="0.5"/>
                                          </p:val>
                                        </p:tav>
                                        <p:tav tm="100000">
                                          <p:val>
                                            <p:strVal val="#ppt_y"/>
                                          </p:val>
                                        </p:tav>
                                      </p:tavLst>
                                    </p:anim>
                                  </p:childTnLst>
                                </p:cTn>
                              </p:par>
                            </p:childTnLst>
                          </p:cTn>
                        </p:par>
                        <p:par>
                          <p:cTn id="46" fill="hold" nodeType="afterGroup">
                            <p:stCondLst>
                              <p:cond delay="10300"/>
                            </p:stCondLst>
                            <p:childTnLst>
                              <p:par>
                                <p:cTn id="47" presetID="23" presetClass="entr" presetSubtype="528" fill="hold" nodeType="afterEffect">
                                  <p:stCondLst>
                                    <p:cond delay="0"/>
                                  </p:stCondLst>
                                  <p:childTnLst>
                                    <p:set>
                                      <p:cBhvr>
                                        <p:cTn id="48" dur="1" fill="hold">
                                          <p:stCondLst>
                                            <p:cond delay="0"/>
                                          </p:stCondLst>
                                        </p:cTn>
                                        <p:tgtEl>
                                          <p:spTgt spid="146438"/>
                                        </p:tgtEl>
                                        <p:attrNameLst>
                                          <p:attrName>style.visibility</p:attrName>
                                        </p:attrNameLst>
                                      </p:cBhvr>
                                      <p:to>
                                        <p:strVal val="visible"/>
                                      </p:to>
                                    </p:set>
                                    <p:anim calcmode="lin" valueType="num">
                                      <p:cBhvr>
                                        <p:cTn id="49" dur="3000" fill="hold"/>
                                        <p:tgtEl>
                                          <p:spTgt spid="146438"/>
                                        </p:tgtEl>
                                        <p:attrNameLst>
                                          <p:attrName>ppt_w</p:attrName>
                                        </p:attrNameLst>
                                      </p:cBhvr>
                                      <p:tavLst>
                                        <p:tav tm="0">
                                          <p:val>
                                            <p:fltVal val="0"/>
                                          </p:val>
                                        </p:tav>
                                        <p:tav tm="100000">
                                          <p:val>
                                            <p:strVal val="#ppt_w"/>
                                          </p:val>
                                        </p:tav>
                                      </p:tavLst>
                                    </p:anim>
                                    <p:anim calcmode="lin" valueType="num">
                                      <p:cBhvr>
                                        <p:cTn id="50" dur="3000" fill="hold"/>
                                        <p:tgtEl>
                                          <p:spTgt spid="146438"/>
                                        </p:tgtEl>
                                        <p:attrNameLst>
                                          <p:attrName>ppt_h</p:attrName>
                                        </p:attrNameLst>
                                      </p:cBhvr>
                                      <p:tavLst>
                                        <p:tav tm="0">
                                          <p:val>
                                            <p:fltVal val="0"/>
                                          </p:val>
                                        </p:tav>
                                        <p:tav tm="100000">
                                          <p:val>
                                            <p:strVal val="#ppt_h"/>
                                          </p:val>
                                        </p:tav>
                                      </p:tavLst>
                                    </p:anim>
                                    <p:anim calcmode="lin" valueType="num">
                                      <p:cBhvr>
                                        <p:cTn id="51" dur="3000" fill="hold"/>
                                        <p:tgtEl>
                                          <p:spTgt spid="146438"/>
                                        </p:tgtEl>
                                        <p:attrNameLst>
                                          <p:attrName>ppt_x</p:attrName>
                                        </p:attrNameLst>
                                      </p:cBhvr>
                                      <p:tavLst>
                                        <p:tav tm="0">
                                          <p:val>
                                            <p:fltVal val="0.5"/>
                                          </p:val>
                                        </p:tav>
                                        <p:tav tm="100000">
                                          <p:val>
                                            <p:strVal val="#ppt_x"/>
                                          </p:val>
                                        </p:tav>
                                      </p:tavLst>
                                    </p:anim>
                                    <p:anim calcmode="lin" valueType="num">
                                      <p:cBhvr>
                                        <p:cTn id="52" dur="3000" fill="hold"/>
                                        <p:tgtEl>
                                          <p:spTgt spid="146438"/>
                                        </p:tgtEl>
                                        <p:attrNameLst>
                                          <p:attrName>ppt_y</p:attrName>
                                        </p:attrNameLst>
                                      </p:cBhvr>
                                      <p:tavLst>
                                        <p:tav tm="0">
                                          <p:val>
                                            <p:fltVal val="0.5"/>
                                          </p:val>
                                        </p:tav>
                                        <p:tav tm="100000">
                                          <p:val>
                                            <p:strVal val="#ppt_y"/>
                                          </p:val>
                                        </p:tav>
                                      </p:tavLst>
                                    </p:anim>
                                  </p:childTnLst>
                                </p:cTn>
                              </p:par>
                            </p:childTnLst>
                          </p:cTn>
                        </p:par>
                        <p:par>
                          <p:cTn id="53" fill="hold" nodeType="afterGroup">
                            <p:stCondLst>
                              <p:cond delay="13300"/>
                            </p:stCondLst>
                            <p:childTnLst>
                              <p:par>
                                <p:cTn id="54" presetID="23" presetClass="entr" presetSubtype="528" fill="hold" nodeType="afterEffect">
                                  <p:stCondLst>
                                    <p:cond delay="0"/>
                                  </p:stCondLst>
                                  <p:childTnLst>
                                    <p:set>
                                      <p:cBhvr>
                                        <p:cTn id="55" dur="1" fill="hold">
                                          <p:stCondLst>
                                            <p:cond delay="0"/>
                                          </p:stCondLst>
                                        </p:cTn>
                                        <p:tgtEl>
                                          <p:spTgt spid="146439"/>
                                        </p:tgtEl>
                                        <p:attrNameLst>
                                          <p:attrName>style.visibility</p:attrName>
                                        </p:attrNameLst>
                                      </p:cBhvr>
                                      <p:to>
                                        <p:strVal val="visible"/>
                                      </p:to>
                                    </p:set>
                                    <p:anim calcmode="lin" valueType="num">
                                      <p:cBhvr>
                                        <p:cTn id="56" dur="3100" fill="hold"/>
                                        <p:tgtEl>
                                          <p:spTgt spid="146439"/>
                                        </p:tgtEl>
                                        <p:attrNameLst>
                                          <p:attrName>ppt_w</p:attrName>
                                        </p:attrNameLst>
                                      </p:cBhvr>
                                      <p:tavLst>
                                        <p:tav tm="0">
                                          <p:val>
                                            <p:fltVal val="0"/>
                                          </p:val>
                                        </p:tav>
                                        <p:tav tm="100000">
                                          <p:val>
                                            <p:strVal val="#ppt_w"/>
                                          </p:val>
                                        </p:tav>
                                      </p:tavLst>
                                    </p:anim>
                                    <p:anim calcmode="lin" valueType="num">
                                      <p:cBhvr>
                                        <p:cTn id="57" dur="3100" fill="hold"/>
                                        <p:tgtEl>
                                          <p:spTgt spid="146439"/>
                                        </p:tgtEl>
                                        <p:attrNameLst>
                                          <p:attrName>ppt_h</p:attrName>
                                        </p:attrNameLst>
                                      </p:cBhvr>
                                      <p:tavLst>
                                        <p:tav tm="0">
                                          <p:val>
                                            <p:fltVal val="0"/>
                                          </p:val>
                                        </p:tav>
                                        <p:tav tm="100000">
                                          <p:val>
                                            <p:strVal val="#ppt_h"/>
                                          </p:val>
                                        </p:tav>
                                      </p:tavLst>
                                    </p:anim>
                                    <p:anim calcmode="lin" valueType="num">
                                      <p:cBhvr>
                                        <p:cTn id="58" dur="3100" fill="hold"/>
                                        <p:tgtEl>
                                          <p:spTgt spid="146439"/>
                                        </p:tgtEl>
                                        <p:attrNameLst>
                                          <p:attrName>ppt_x</p:attrName>
                                        </p:attrNameLst>
                                      </p:cBhvr>
                                      <p:tavLst>
                                        <p:tav tm="0">
                                          <p:val>
                                            <p:fltVal val="0.5"/>
                                          </p:val>
                                        </p:tav>
                                        <p:tav tm="100000">
                                          <p:val>
                                            <p:strVal val="#ppt_x"/>
                                          </p:val>
                                        </p:tav>
                                      </p:tavLst>
                                    </p:anim>
                                    <p:anim calcmode="lin" valueType="num">
                                      <p:cBhvr>
                                        <p:cTn id="59" dur="3100" fill="hold"/>
                                        <p:tgtEl>
                                          <p:spTgt spid="146439"/>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8483" name="Rectangle 3"/>
          <p:cNvSpPr>
            <a:spLocks noGrp="1" noChangeArrowheads="1"/>
          </p:cNvSpPr>
          <p:nvPr>
            <p:ph type="body" idx="1"/>
          </p:nvPr>
        </p:nvSpPr>
        <p:spPr>
          <a:xfrm>
            <a:off x="244475" y="1981200"/>
            <a:ext cx="4822825" cy="4114800"/>
          </a:xfrm>
        </p:spPr>
        <p:txBody>
          <a:bodyPr/>
          <a:lstStyle/>
          <a:p>
            <a:pPr eaLnBrk="1" hangingPunct="1">
              <a:lnSpc>
                <a:spcPct val="90000"/>
              </a:lnSpc>
              <a:defRPr/>
            </a:pPr>
            <a:r>
              <a:rPr lang="en-US" sz="2400" smtClean="0">
                <a:cs typeface="+mn-cs"/>
              </a:rPr>
              <a:t>Full development of a community</a:t>
            </a:r>
          </a:p>
          <a:p>
            <a:pPr eaLnBrk="1" hangingPunct="1">
              <a:lnSpc>
                <a:spcPct val="90000"/>
              </a:lnSpc>
              <a:defRPr/>
            </a:pPr>
            <a:r>
              <a:rPr lang="en-US" sz="2400" smtClean="0">
                <a:cs typeface="+mn-cs"/>
              </a:rPr>
              <a:t>Integrate freeways, airports, and other related facilities</a:t>
            </a:r>
          </a:p>
          <a:p>
            <a:pPr eaLnBrk="1" hangingPunct="1">
              <a:lnSpc>
                <a:spcPct val="90000"/>
              </a:lnSpc>
              <a:defRPr/>
            </a:pPr>
            <a:r>
              <a:rPr lang="en-US" sz="2400" smtClean="0">
                <a:cs typeface="+mn-cs"/>
              </a:rPr>
              <a:t>Projects may include:</a:t>
            </a:r>
          </a:p>
          <a:p>
            <a:pPr lvl="1" eaLnBrk="1" hangingPunct="1">
              <a:lnSpc>
                <a:spcPct val="90000"/>
              </a:lnSpc>
              <a:defRPr/>
            </a:pPr>
            <a:r>
              <a:rPr lang="en-US" sz="2000" smtClean="0"/>
              <a:t>Projecting street patterns</a:t>
            </a:r>
          </a:p>
          <a:p>
            <a:pPr lvl="1" eaLnBrk="1" hangingPunct="1">
              <a:lnSpc>
                <a:spcPct val="90000"/>
              </a:lnSpc>
              <a:defRPr/>
            </a:pPr>
            <a:r>
              <a:rPr lang="en-US" sz="2000" smtClean="0"/>
              <a:t>Identifying park and recreation areas</a:t>
            </a:r>
          </a:p>
          <a:p>
            <a:pPr lvl="1" eaLnBrk="1" hangingPunct="1">
              <a:lnSpc>
                <a:spcPct val="90000"/>
              </a:lnSpc>
              <a:defRPr/>
            </a:pPr>
            <a:r>
              <a:rPr lang="en-US" sz="2000" smtClean="0"/>
              <a:t>Determining areas for industrial and residential growth</a:t>
            </a:r>
          </a:p>
        </p:txBody>
      </p:sp>
      <p:pic>
        <p:nvPicPr>
          <p:cNvPr id="148484" name="Picture 4"/>
          <p:cNvPicPr>
            <a:picLocks noGrp="1" noChangeAspect="1" noChangeArrowheads="1"/>
          </p:cNvPicPr>
          <p:nvPr>
            <p:ph type="clipArt" sz="half" idx="4294967295"/>
          </p:nvPr>
        </p:nvPicPr>
        <p:blipFill>
          <a:blip r:embed="rId3" cstate="print"/>
          <a:srcRect/>
          <a:stretch>
            <a:fillRect/>
          </a:stretch>
        </p:blipFill>
        <p:spPr>
          <a:xfrm>
            <a:off x="4972050" y="2517775"/>
            <a:ext cx="3810000" cy="2501900"/>
          </a:xfrm>
          <a:ln cap="flat">
            <a:solidFill>
              <a:schemeClr val="tx2"/>
            </a:solidFill>
            <a:headEnd type="none" w="med" len="med"/>
            <a:tailEnd type="none" w="med" len="med"/>
          </a:ln>
        </p:spPr>
      </p:pic>
      <p:pic>
        <p:nvPicPr>
          <p:cNvPr id="148485" name="Picture 5" descr="20480-mid"/>
          <p:cNvPicPr>
            <a:picLocks noChangeAspect="1" noChangeArrowheads="1"/>
          </p:cNvPicPr>
          <p:nvPr/>
        </p:nvPicPr>
        <p:blipFill>
          <a:blip r:embed="rId4" cstate="print"/>
          <a:srcRect/>
          <a:stretch>
            <a:fillRect/>
          </a:stretch>
        </p:blipFill>
        <p:spPr bwMode="auto">
          <a:xfrm>
            <a:off x="5232400" y="3052763"/>
            <a:ext cx="3398838" cy="2551112"/>
          </a:xfrm>
          <a:prstGeom prst="rect">
            <a:avLst/>
          </a:prstGeom>
          <a:noFill/>
          <a:ln w="9525">
            <a:solidFill>
              <a:schemeClr val="tx2"/>
            </a:solidFill>
            <a:miter lim="800000"/>
            <a:headEnd/>
            <a:tailEnd/>
          </a:ln>
        </p:spPr>
      </p:pic>
      <p:pic>
        <p:nvPicPr>
          <p:cNvPr id="148488" name="Picture 8" descr="20488-mid"/>
          <p:cNvPicPr>
            <a:picLocks noChangeAspect="1" noChangeArrowheads="1"/>
          </p:cNvPicPr>
          <p:nvPr/>
        </p:nvPicPr>
        <p:blipFill>
          <a:blip r:embed="rId5" cstate="print"/>
          <a:srcRect/>
          <a:stretch>
            <a:fillRect/>
          </a:stretch>
        </p:blipFill>
        <p:spPr bwMode="auto">
          <a:xfrm>
            <a:off x="4991100" y="2209800"/>
            <a:ext cx="3416300" cy="2563813"/>
          </a:xfrm>
          <a:prstGeom prst="rect">
            <a:avLst/>
          </a:prstGeom>
          <a:noFill/>
          <a:ln w="9525">
            <a:solidFill>
              <a:schemeClr val="tx2"/>
            </a:solidFill>
            <a:miter lim="800000"/>
            <a:headEnd/>
            <a:tailEnd/>
          </a:ln>
        </p:spPr>
      </p:pic>
      <p:sp>
        <p:nvSpPr>
          <p:cNvPr id="148489" name="Rectangle 9"/>
          <p:cNvSpPr>
            <a:spLocks noChangeArrowheads="1"/>
          </p:cNvSpPr>
          <p:nvPr/>
        </p:nvSpPr>
        <p:spPr bwMode="auto">
          <a:xfrm>
            <a:off x="457200" y="3124200"/>
            <a:ext cx="4273550" cy="4525963"/>
          </a:xfrm>
          <a:prstGeom prst="rect">
            <a:avLst/>
          </a:prstGeom>
          <a:noFill/>
          <a:ln w="9525">
            <a:noFill/>
            <a:miter lim="800000"/>
            <a:headEnd/>
            <a:tailEnd/>
          </a:ln>
        </p:spPr>
        <p:txBody>
          <a:bodyPr/>
          <a:lstStyle/>
          <a:p>
            <a:pPr marL="342900" indent="-342900">
              <a:spcBef>
                <a:spcPct val="20000"/>
              </a:spcBef>
              <a:buFontTx/>
              <a:buChar char="•"/>
            </a:pPr>
            <a:endParaRPr lang="en-US" sz="3200"/>
          </a:p>
        </p:txBody>
      </p:sp>
      <p:pic>
        <p:nvPicPr>
          <p:cNvPr id="148490" name="Picture 10" descr="criss cross"/>
          <p:cNvPicPr>
            <a:picLocks noChangeAspect="1" noChangeArrowheads="1"/>
          </p:cNvPicPr>
          <p:nvPr/>
        </p:nvPicPr>
        <p:blipFill>
          <a:blip r:embed="rId6" cstate="print"/>
          <a:srcRect/>
          <a:stretch>
            <a:fillRect/>
          </a:stretch>
        </p:blipFill>
        <p:spPr bwMode="auto">
          <a:xfrm>
            <a:off x="5486400" y="2362200"/>
            <a:ext cx="2743200" cy="2840038"/>
          </a:xfrm>
          <a:prstGeom prst="rect">
            <a:avLst/>
          </a:prstGeom>
          <a:noFill/>
          <a:ln w="9525">
            <a:solidFill>
              <a:schemeClr val="tx2"/>
            </a:solidFill>
            <a:miter lim="800000"/>
            <a:headEnd/>
            <a:tailEnd/>
          </a:ln>
        </p:spPr>
      </p:pic>
      <p:sp>
        <p:nvSpPr>
          <p:cNvPr id="9" name="Text Box 6"/>
          <p:cNvSpPr txBox="1">
            <a:spLocks noChangeArrowheads="1"/>
          </p:cNvSpPr>
          <p:nvPr/>
        </p:nvSpPr>
        <p:spPr bwMode="auto">
          <a:xfrm>
            <a:off x="1835150" y="533400"/>
            <a:ext cx="3975100" cy="708025"/>
          </a:xfrm>
          <a:prstGeom prst="rect">
            <a:avLst/>
          </a:prstGeom>
          <a:noFill/>
          <a:ln w="9525">
            <a:noFill/>
            <a:miter lim="800000"/>
            <a:headEnd/>
            <a:tailEnd/>
          </a:ln>
        </p:spPr>
        <p:txBody>
          <a:bodyPr wrap="none">
            <a:spAutoFit/>
          </a:bodyPr>
          <a:lstStyle/>
          <a:p>
            <a:pPr algn="ctr">
              <a:defRPr/>
            </a:pPr>
            <a:r>
              <a:rPr lang="en-US" sz="4000" b="1" dirty="0">
                <a:solidFill>
                  <a:srgbClr val="FF0000"/>
                </a:solidFill>
                <a:ea typeface="+mj-ea"/>
                <a:cs typeface="Arial" pitchFamily="34" charset="0"/>
              </a:rPr>
              <a:t>Urban Planning</a:t>
            </a:r>
          </a:p>
        </p:txBody>
      </p:sp>
      <p:pic>
        <p:nvPicPr>
          <p:cNvPr id="19465" name="Picture 488" descr="Description: Northwest-Bra10NewsAward"/>
          <p:cNvPicPr>
            <a:picLocks noChangeAspect="1" noChangeArrowheads="1"/>
          </p:cNvPicPr>
          <p:nvPr/>
        </p:nvPicPr>
        <p:blipFill>
          <a:blip r:embed="rId7" cstate="print"/>
          <a:srcRect/>
          <a:stretch>
            <a:fillRect/>
          </a:stretch>
        </p:blipFill>
        <p:spPr bwMode="auto">
          <a:xfrm>
            <a:off x="7202488" y="6096000"/>
            <a:ext cx="1941512" cy="682625"/>
          </a:xfrm>
          <a:prstGeom prst="rect">
            <a:avLst/>
          </a:prstGeom>
          <a:noFill/>
          <a:ln w="9525">
            <a:noFill/>
            <a:miter lim="800000"/>
            <a:headEnd/>
            <a:tailEnd/>
          </a:ln>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7" presetClass="entr" presetSubtype="4" fill="hold" nodeType="afterEffect">
                                  <p:stCondLst>
                                    <p:cond delay="0"/>
                                  </p:stCondLst>
                                  <p:childTnLst>
                                    <p:set>
                                      <p:cBhvr>
                                        <p:cTn id="6" dur="1" fill="hold">
                                          <p:stCondLst>
                                            <p:cond delay="0"/>
                                          </p:stCondLst>
                                        </p:cTn>
                                        <p:tgtEl>
                                          <p:spTgt spid="148483">
                                            <p:txEl>
                                              <p:pRg st="0" end="0"/>
                                            </p:txEl>
                                          </p:spTgt>
                                        </p:tgtEl>
                                        <p:attrNameLst>
                                          <p:attrName>style.visibility</p:attrName>
                                        </p:attrNameLst>
                                      </p:cBhvr>
                                      <p:to>
                                        <p:strVal val="visible"/>
                                      </p:to>
                                    </p:set>
                                    <p:anim calcmode="lin" valueType="num">
                                      <p:cBhvr additive="base">
                                        <p:cTn id="7" dur="500" fill="hold"/>
                                        <p:tgtEl>
                                          <p:spTgt spid="14848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48483">
                                            <p:txEl>
                                              <p:pRg st="0" end="0"/>
                                            </p:txEl>
                                          </p:spTgt>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500"/>
                            </p:stCondLst>
                            <p:childTnLst>
                              <p:par>
                                <p:cTn id="10" presetID="23" presetClass="entr" presetSubtype="528" fill="hold" nodeType="afterEffect">
                                  <p:stCondLst>
                                    <p:cond delay="0"/>
                                  </p:stCondLst>
                                  <p:childTnLst>
                                    <p:set>
                                      <p:cBhvr>
                                        <p:cTn id="11" dur="1" fill="hold">
                                          <p:stCondLst>
                                            <p:cond delay="0"/>
                                          </p:stCondLst>
                                        </p:cTn>
                                        <p:tgtEl>
                                          <p:spTgt spid="148484"/>
                                        </p:tgtEl>
                                        <p:attrNameLst>
                                          <p:attrName>style.visibility</p:attrName>
                                        </p:attrNameLst>
                                      </p:cBhvr>
                                      <p:to>
                                        <p:strVal val="visible"/>
                                      </p:to>
                                    </p:set>
                                    <p:anim calcmode="lin" valueType="num">
                                      <p:cBhvr>
                                        <p:cTn id="12" dur="2100" fill="hold"/>
                                        <p:tgtEl>
                                          <p:spTgt spid="148484"/>
                                        </p:tgtEl>
                                        <p:attrNameLst>
                                          <p:attrName>ppt_w</p:attrName>
                                        </p:attrNameLst>
                                      </p:cBhvr>
                                      <p:tavLst>
                                        <p:tav tm="0">
                                          <p:val>
                                            <p:fltVal val="0"/>
                                          </p:val>
                                        </p:tav>
                                        <p:tav tm="100000">
                                          <p:val>
                                            <p:strVal val="#ppt_w"/>
                                          </p:val>
                                        </p:tav>
                                      </p:tavLst>
                                    </p:anim>
                                    <p:anim calcmode="lin" valueType="num">
                                      <p:cBhvr>
                                        <p:cTn id="13" dur="2100" fill="hold"/>
                                        <p:tgtEl>
                                          <p:spTgt spid="148484"/>
                                        </p:tgtEl>
                                        <p:attrNameLst>
                                          <p:attrName>ppt_h</p:attrName>
                                        </p:attrNameLst>
                                      </p:cBhvr>
                                      <p:tavLst>
                                        <p:tav tm="0">
                                          <p:val>
                                            <p:fltVal val="0"/>
                                          </p:val>
                                        </p:tav>
                                        <p:tav tm="100000">
                                          <p:val>
                                            <p:strVal val="#ppt_h"/>
                                          </p:val>
                                        </p:tav>
                                      </p:tavLst>
                                    </p:anim>
                                    <p:anim calcmode="lin" valueType="num">
                                      <p:cBhvr>
                                        <p:cTn id="14" dur="2100" fill="hold"/>
                                        <p:tgtEl>
                                          <p:spTgt spid="148484"/>
                                        </p:tgtEl>
                                        <p:attrNameLst>
                                          <p:attrName>ppt_x</p:attrName>
                                        </p:attrNameLst>
                                      </p:cBhvr>
                                      <p:tavLst>
                                        <p:tav tm="0">
                                          <p:val>
                                            <p:fltVal val="0.5"/>
                                          </p:val>
                                        </p:tav>
                                        <p:tav tm="100000">
                                          <p:val>
                                            <p:strVal val="#ppt_x"/>
                                          </p:val>
                                        </p:tav>
                                      </p:tavLst>
                                    </p:anim>
                                    <p:anim calcmode="lin" valueType="num">
                                      <p:cBhvr>
                                        <p:cTn id="15" dur="2100" fill="hold"/>
                                        <p:tgtEl>
                                          <p:spTgt spid="148484"/>
                                        </p:tgtEl>
                                        <p:attrNameLst>
                                          <p:attrName>ppt_y</p:attrName>
                                        </p:attrNameLst>
                                      </p:cBhvr>
                                      <p:tavLst>
                                        <p:tav tm="0">
                                          <p:val>
                                            <p:fltVal val="0.5"/>
                                          </p:val>
                                        </p:tav>
                                        <p:tav tm="100000">
                                          <p:val>
                                            <p:strVal val="#ppt_y"/>
                                          </p:val>
                                        </p:tav>
                                      </p:tavLst>
                                    </p:anim>
                                  </p:childTnLst>
                                </p:cTn>
                              </p:par>
                            </p:childTnLst>
                          </p:cTn>
                        </p:par>
                        <p:par>
                          <p:cTn id="16" fill="hold" nodeType="afterGroup">
                            <p:stCondLst>
                              <p:cond delay="2600"/>
                            </p:stCondLst>
                            <p:childTnLst>
                              <p:par>
                                <p:cTn id="17" presetID="23" presetClass="entr" presetSubtype="528" fill="hold" grpId="0" nodeType="afterEffect">
                                  <p:stCondLst>
                                    <p:cond delay="0"/>
                                  </p:stCondLst>
                                  <p:childTnLst>
                                    <p:set>
                                      <p:cBhvr>
                                        <p:cTn id="18" dur="1" fill="hold">
                                          <p:stCondLst>
                                            <p:cond delay="0"/>
                                          </p:stCondLst>
                                        </p:cTn>
                                        <p:tgtEl>
                                          <p:spTgt spid="148485"/>
                                        </p:tgtEl>
                                        <p:attrNameLst>
                                          <p:attrName>style.visibility</p:attrName>
                                        </p:attrNameLst>
                                      </p:cBhvr>
                                      <p:to>
                                        <p:strVal val="visible"/>
                                      </p:to>
                                    </p:set>
                                    <p:anim calcmode="lin" valueType="num">
                                      <p:cBhvr>
                                        <p:cTn id="19" dur="2600" fill="hold"/>
                                        <p:tgtEl>
                                          <p:spTgt spid="148485"/>
                                        </p:tgtEl>
                                        <p:attrNameLst>
                                          <p:attrName>ppt_w</p:attrName>
                                        </p:attrNameLst>
                                      </p:cBhvr>
                                      <p:tavLst>
                                        <p:tav tm="0">
                                          <p:val>
                                            <p:fltVal val="0"/>
                                          </p:val>
                                        </p:tav>
                                        <p:tav tm="100000">
                                          <p:val>
                                            <p:strVal val="#ppt_w"/>
                                          </p:val>
                                        </p:tav>
                                      </p:tavLst>
                                    </p:anim>
                                    <p:anim calcmode="lin" valueType="num">
                                      <p:cBhvr>
                                        <p:cTn id="20" dur="2600" fill="hold"/>
                                        <p:tgtEl>
                                          <p:spTgt spid="148485"/>
                                        </p:tgtEl>
                                        <p:attrNameLst>
                                          <p:attrName>ppt_h</p:attrName>
                                        </p:attrNameLst>
                                      </p:cBhvr>
                                      <p:tavLst>
                                        <p:tav tm="0">
                                          <p:val>
                                            <p:fltVal val="0"/>
                                          </p:val>
                                        </p:tav>
                                        <p:tav tm="100000">
                                          <p:val>
                                            <p:strVal val="#ppt_h"/>
                                          </p:val>
                                        </p:tav>
                                      </p:tavLst>
                                    </p:anim>
                                    <p:anim calcmode="lin" valueType="num">
                                      <p:cBhvr>
                                        <p:cTn id="21" dur="2600" fill="hold"/>
                                        <p:tgtEl>
                                          <p:spTgt spid="148485"/>
                                        </p:tgtEl>
                                        <p:attrNameLst>
                                          <p:attrName>ppt_x</p:attrName>
                                        </p:attrNameLst>
                                      </p:cBhvr>
                                      <p:tavLst>
                                        <p:tav tm="0">
                                          <p:val>
                                            <p:fltVal val="0.5"/>
                                          </p:val>
                                        </p:tav>
                                        <p:tav tm="100000">
                                          <p:val>
                                            <p:strVal val="#ppt_x"/>
                                          </p:val>
                                        </p:tav>
                                      </p:tavLst>
                                    </p:anim>
                                    <p:anim calcmode="lin" valueType="num">
                                      <p:cBhvr>
                                        <p:cTn id="22" dur="2600" fill="hold"/>
                                        <p:tgtEl>
                                          <p:spTgt spid="148485"/>
                                        </p:tgtEl>
                                        <p:attrNameLst>
                                          <p:attrName>ppt_y</p:attrName>
                                        </p:attrNameLst>
                                      </p:cBhvr>
                                      <p:tavLst>
                                        <p:tav tm="0">
                                          <p:val>
                                            <p:fltVal val="0.5"/>
                                          </p:val>
                                        </p:tav>
                                        <p:tav tm="100000">
                                          <p:val>
                                            <p:strVal val="#ppt_y"/>
                                          </p:val>
                                        </p:tav>
                                      </p:tavLst>
                                    </p:anim>
                                  </p:childTnLst>
                                </p:cTn>
                              </p:par>
                            </p:childTnLst>
                          </p:cTn>
                        </p:par>
                        <p:par>
                          <p:cTn id="23" fill="hold" nodeType="afterGroup">
                            <p:stCondLst>
                              <p:cond delay="5200"/>
                            </p:stCondLst>
                            <p:childTnLst>
                              <p:par>
                                <p:cTn id="24" presetID="7" presetClass="entr" presetSubtype="4" fill="hold" nodeType="afterEffect">
                                  <p:stCondLst>
                                    <p:cond delay="0"/>
                                  </p:stCondLst>
                                  <p:childTnLst>
                                    <p:set>
                                      <p:cBhvr>
                                        <p:cTn id="25" dur="1" fill="hold">
                                          <p:stCondLst>
                                            <p:cond delay="0"/>
                                          </p:stCondLst>
                                        </p:cTn>
                                        <p:tgtEl>
                                          <p:spTgt spid="148483">
                                            <p:txEl>
                                              <p:pRg st="1" end="1"/>
                                            </p:txEl>
                                          </p:spTgt>
                                        </p:tgtEl>
                                        <p:attrNameLst>
                                          <p:attrName>style.visibility</p:attrName>
                                        </p:attrNameLst>
                                      </p:cBhvr>
                                      <p:to>
                                        <p:strVal val="visible"/>
                                      </p:to>
                                    </p:set>
                                    <p:anim calcmode="lin" valueType="num">
                                      <p:cBhvr additive="base">
                                        <p:cTn id="26" dur="500" fill="hold"/>
                                        <p:tgtEl>
                                          <p:spTgt spid="148483">
                                            <p:txEl>
                                              <p:pRg st="1" end="1"/>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148483">
                                            <p:txEl>
                                              <p:pRg st="1" end="1"/>
                                            </p:txEl>
                                          </p:spTgt>
                                        </p:tgtEl>
                                        <p:attrNameLst>
                                          <p:attrName>ppt_y</p:attrName>
                                        </p:attrNameLst>
                                      </p:cBhvr>
                                      <p:tavLst>
                                        <p:tav tm="0">
                                          <p:val>
                                            <p:strVal val="1+#ppt_h/2"/>
                                          </p:val>
                                        </p:tav>
                                        <p:tav tm="100000">
                                          <p:val>
                                            <p:strVal val="#ppt_y"/>
                                          </p:val>
                                        </p:tav>
                                      </p:tavLst>
                                    </p:anim>
                                  </p:childTnLst>
                                </p:cTn>
                              </p:par>
                            </p:childTnLst>
                          </p:cTn>
                        </p:par>
                        <p:par>
                          <p:cTn id="28" fill="hold" nodeType="afterGroup">
                            <p:stCondLst>
                              <p:cond delay="5700"/>
                            </p:stCondLst>
                            <p:childTnLst>
                              <p:par>
                                <p:cTn id="29" presetID="23" presetClass="entr" presetSubtype="528" fill="hold" grpId="0" nodeType="afterEffect">
                                  <p:stCondLst>
                                    <p:cond delay="0"/>
                                  </p:stCondLst>
                                  <p:childTnLst>
                                    <p:set>
                                      <p:cBhvr>
                                        <p:cTn id="30" dur="1" fill="hold">
                                          <p:stCondLst>
                                            <p:cond delay="0"/>
                                          </p:stCondLst>
                                        </p:cTn>
                                        <p:tgtEl>
                                          <p:spTgt spid="148488"/>
                                        </p:tgtEl>
                                        <p:attrNameLst>
                                          <p:attrName>style.visibility</p:attrName>
                                        </p:attrNameLst>
                                      </p:cBhvr>
                                      <p:to>
                                        <p:strVal val="visible"/>
                                      </p:to>
                                    </p:set>
                                    <p:anim calcmode="lin" valueType="num">
                                      <p:cBhvr>
                                        <p:cTn id="31" dur="2500" fill="hold"/>
                                        <p:tgtEl>
                                          <p:spTgt spid="148488"/>
                                        </p:tgtEl>
                                        <p:attrNameLst>
                                          <p:attrName>ppt_w</p:attrName>
                                        </p:attrNameLst>
                                      </p:cBhvr>
                                      <p:tavLst>
                                        <p:tav tm="0">
                                          <p:val>
                                            <p:fltVal val="0"/>
                                          </p:val>
                                        </p:tav>
                                        <p:tav tm="100000">
                                          <p:val>
                                            <p:strVal val="#ppt_w"/>
                                          </p:val>
                                        </p:tav>
                                      </p:tavLst>
                                    </p:anim>
                                    <p:anim calcmode="lin" valueType="num">
                                      <p:cBhvr>
                                        <p:cTn id="32" dur="2500" fill="hold"/>
                                        <p:tgtEl>
                                          <p:spTgt spid="148488"/>
                                        </p:tgtEl>
                                        <p:attrNameLst>
                                          <p:attrName>ppt_h</p:attrName>
                                        </p:attrNameLst>
                                      </p:cBhvr>
                                      <p:tavLst>
                                        <p:tav tm="0">
                                          <p:val>
                                            <p:fltVal val="0"/>
                                          </p:val>
                                        </p:tav>
                                        <p:tav tm="100000">
                                          <p:val>
                                            <p:strVal val="#ppt_h"/>
                                          </p:val>
                                        </p:tav>
                                      </p:tavLst>
                                    </p:anim>
                                    <p:anim calcmode="lin" valueType="num">
                                      <p:cBhvr>
                                        <p:cTn id="33" dur="2500" fill="hold"/>
                                        <p:tgtEl>
                                          <p:spTgt spid="148488"/>
                                        </p:tgtEl>
                                        <p:attrNameLst>
                                          <p:attrName>ppt_x</p:attrName>
                                        </p:attrNameLst>
                                      </p:cBhvr>
                                      <p:tavLst>
                                        <p:tav tm="0">
                                          <p:val>
                                            <p:fltVal val="0.5"/>
                                          </p:val>
                                        </p:tav>
                                        <p:tav tm="100000">
                                          <p:val>
                                            <p:strVal val="#ppt_x"/>
                                          </p:val>
                                        </p:tav>
                                      </p:tavLst>
                                    </p:anim>
                                    <p:anim calcmode="lin" valueType="num">
                                      <p:cBhvr>
                                        <p:cTn id="34" dur="2500" fill="hold"/>
                                        <p:tgtEl>
                                          <p:spTgt spid="148488"/>
                                        </p:tgtEl>
                                        <p:attrNameLst>
                                          <p:attrName>ppt_y</p:attrName>
                                        </p:attrNameLst>
                                      </p:cBhvr>
                                      <p:tavLst>
                                        <p:tav tm="0">
                                          <p:val>
                                            <p:fltVal val="0.5"/>
                                          </p:val>
                                        </p:tav>
                                        <p:tav tm="100000">
                                          <p:val>
                                            <p:strVal val="#ppt_y"/>
                                          </p:val>
                                        </p:tav>
                                      </p:tavLst>
                                    </p:anim>
                                  </p:childTnLst>
                                </p:cTn>
                              </p:par>
                            </p:childTnLst>
                          </p:cTn>
                        </p:par>
                        <p:par>
                          <p:cTn id="35" fill="hold" nodeType="afterGroup">
                            <p:stCondLst>
                              <p:cond delay="8200"/>
                            </p:stCondLst>
                            <p:childTnLst>
                              <p:par>
                                <p:cTn id="36" presetID="23" presetClass="entr" presetSubtype="528" fill="hold" nodeType="afterEffect">
                                  <p:stCondLst>
                                    <p:cond delay="0"/>
                                  </p:stCondLst>
                                  <p:childTnLst>
                                    <p:set>
                                      <p:cBhvr>
                                        <p:cTn id="37" dur="1" fill="hold">
                                          <p:stCondLst>
                                            <p:cond delay="0"/>
                                          </p:stCondLst>
                                        </p:cTn>
                                        <p:tgtEl>
                                          <p:spTgt spid="148490"/>
                                        </p:tgtEl>
                                        <p:attrNameLst>
                                          <p:attrName>style.visibility</p:attrName>
                                        </p:attrNameLst>
                                      </p:cBhvr>
                                      <p:to>
                                        <p:strVal val="visible"/>
                                      </p:to>
                                    </p:set>
                                    <p:anim calcmode="lin" valueType="num">
                                      <p:cBhvr>
                                        <p:cTn id="38" dur="4100" fill="hold"/>
                                        <p:tgtEl>
                                          <p:spTgt spid="148490"/>
                                        </p:tgtEl>
                                        <p:attrNameLst>
                                          <p:attrName>ppt_w</p:attrName>
                                        </p:attrNameLst>
                                      </p:cBhvr>
                                      <p:tavLst>
                                        <p:tav tm="0">
                                          <p:val>
                                            <p:fltVal val="0"/>
                                          </p:val>
                                        </p:tav>
                                        <p:tav tm="100000">
                                          <p:val>
                                            <p:strVal val="#ppt_w"/>
                                          </p:val>
                                        </p:tav>
                                      </p:tavLst>
                                    </p:anim>
                                    <p:anim calcmode="lin" valueType="num">
                                      <p:cBhvr>
                                        <p:cTn id="39" dur="4100" fill="hold"/>
                                        <p:tgtEl>
                                          <p:spTgt spid="148490"/>
                                        </p:tgtEl>
                                        <p:attrNameLst>
                                          <p:attrName>ppt_h</p:attrName>
                                        </p:attrNameLst>
                                      </p:cBhvr>
                                      <p:tavLst>
                                        <p:tav tm="0">
                                          <p:val>
                                            <p:fltVal val="0"/>
                                          </p:val>
                                        </p:tav>
                                        <p:tav tm="100000">
                                          <p:val>
                                            <p:strVal val="#ppt_h"/>
                                          </p:val>
                                        </p:tav>
                                      </p:tavLst>
                                    </p:anim>
                                    <p:anim calcmode="lin" valueType="num">
                                      <p:cBhvr>
                                        <p:cTn id="40" dur="4100" fill="hold"/>
                                        <p:tgtEl>
                                          <p:spTgt spid="148490"/>
                                        </p:tgtEl>
                                        <p:attrNameLst>
                                          <p:attrName>ppt_x</p:attrName>
                                        </p:attrNameLst>
                                      </p:cBhvr>
                                      <p:tavLst>
                                        <p:tav tm="0">
                                          <p:val>
                                            <p:fltVal val="0.5"/>
                                          </p:val>
                                        </p:tav>
                                        <p:tav tm="100000">
                                          <p:val>
                                            <p:strVal val="#ppt_x"/>
                                          </p:val>
                                        </p:tav>
                                      </p:tavLst>
                                    </p:anim>
                                    <p:anim calcmode="lin" valueType="num">
                                      <p:cBhvr>
                                        <p:cTn id="41" dur="4100" fill="hold"/>
                                        <p:tgtEl>
                                          <p:spTgt spid="148490"/>
                                        </p:tgtEl>
                                        <p:attrNameLst>
                                          <p:attrName>ppt_y</p:attrName>
                                        </p:attrNameLst>
                                      </p:cBhvr>
                                      <p:tavLst>
                                        <p:tav tm="0">
                                          <p:val>
                                            <p:fltVal val="0.5"/>
                                          </p:val>
                                        </p:tav>
                                        <p:tav tm="100000">
                                          <p:val>
                                            <p:strVal val="#ppt_y"/>
                                          </p:val>
                                        </p:tav>
                                      </p:tavLst>
                                    </p:anim>
                                  </p:childTnLst>
                                </p:cTn>
                              </p:par>
                              <p:par>
                                <p:cTn id="42" presetID="7" presetClass="entr" presetSubtype="4" fill="hold" nodeType="withEffect">
                                  <p:stCondLst>
                                    <p:cond delay="3900"/>
                                  </p:stCondLst>
                                  <p:childTnLst>
                                    <p:set>
                                      <p:cBhvr>
                                        <p:cTn id="43" dur="1" fill="hold">
                                          <p:stCondLst>
                                            <p:cond delay="0"/>
                                          </p:stCondLst>
                                        </p:cTn>
                                        <p:tgtEl>
                                          <p:spTgt spid="148483">
                                            <p:txEl>
                                              <p:pRg st="2" end="2"/>
                                            </p:txEl>
                                          </p:spTgt>
                                        </p:tgtEl>
                                        <p:attrNameLst>
                                          <p:attrName>style.visibility</p:attrName>
                                        </p:attrNameLst>
                                      </p:cBhvr>
                                      <p:to>
                                        <p:strVal val="visible"/>
                                      </p:to>
                                    </p:set>
                                    <p:anim calcmode="lin" valueType="num">
                                      <p:cBhvr additive="base">
                                        <p:cTn id="44" dur="500" fill="hold"/>
                                        <p:tgtEl>
                                          <p:spTgt spid="148483">
                                            <p:txEl>
                                              <p:pRg st="2" end="2"/>
                                            </p:txEl>
                                          </p:spTgt>
                                        </p:tgtEl>
                                        <p:attrNameLst>
                                          <p:attrName>ppt_x</p:attrName>
                                        </p:attrNameLst>
                                      </p:cBhvr>
                                      <p:tavLst>
                                        <p:tav tm="0">
                                          <p:val>
                                            <p:strVal val="#ppt_x"/>
                                          </p:val>
                                        </p:tav>
                                        <p:tav tm="100000">
                                          <p:val>
                                            <p:strVal val="#ppt_x"/>
                                          </p:val>
                                        </p:tav>
                                      </p:tavLst>
                                    </p:anim>
                                    <p:anim calcmode="lin" valueType="num">
                                      <p:cBhvr additive="base">
                                        <p:cTn id="45" dur="500" fill="hold"/>
                                        <p:tgtEl>
                                          <p:spTgt spid="148483">
                                            <p:txEl>
                                              <p:pRg st="2" end="2"/>
                                            </p:txEl>
                                          </p:spTgt>
                                        </p:tgtEl>
                                        <p:attrNameLst>
                                          <p:attrName>ppt_y</p:attrName>
                                        </p:attrNameLst>
                                      </p:cBhvr>
                                      <p:tavLst>
                                        <p:tav tm="0">
                                          <p:val>
                                            <p:strVal val="1+#ppt_h/2"/>
                                          </p:val>
                                        </p:tav>
                                        <p:tav tm="100000">
                                          <p:val>
                                            <p:strVal val="#ppt_y"/>
                                          </p:val>
                                        </p:tav>
                                      </p:tavLst>
                                    </p:anim>
                                  </p:childTnLst>
                                </p:cTn>
                              </p:par>
                              <p:par>
                                <p:cTn id="46" presetID="7" presetClass="entr" presetSubtype="4" fill="hold" nodeType="withEffect">
                                  <p:stCondLst>
                                    <p:cond delay="7100"/>
                                  </p:stCondLst>
                                  <p:childTnLst>
                                    <p:set>
                                      <p:cBhvr>
                                        <p:cTn id="47" dur="1" fill="hold">
                                          <p:stCondLst>
                                            <p:cond delay="0"/>
                                          </p:stCondLst>
                                        </p:cTn>
                                        <p:tgtEl>
                                          <p:spTgt spid="148483">
                                            <p:txEl>
                                              <p:pRg st="3" end="3"/>
                                            </p:txEl>
                                          </p:spTgt>
                                        </p:tgtEl>
                                        <p:attrNameLst>
                                          <p:attrName>style.visibility</p:attrName>
                                        </p:attrNameLst>
                                      </p:cBhvr>
                                      <p:to>
                                        <p:strVal val="visible"/>
                                      </p:to>
                                    </p:set>
                                    <p:anim calcmode="lin" valueType="num">
                                      <p:cBhvr additive="base">
                                        <p:cTn id="48" dur="500" fill="hold"/>
                                        <p:tgtEl>
                                          <p:spTgt spid="148483">
                                            <p:txEl>
                                              <p:pRg st="3" end="3"/>
                                            </p:txEl>
                                          </p:spTgt>
                                        </p:tgtEl>
                                        <p:attrNameLst>
                                          <p:attrName>ppt_x</p:attrName>
                                        </p:attrNameLst>
                                      </p:cBhvr>
                                      <p:tavLst>
                                        <p:tav tm="0">
                                          <p:val>
                                            <p:strVal val="#ppt_x"/>
                                          </p:val>
                                        </p:tav>
                                        <p:tav tm="100000">
                                          <p:val>
                                            <p:strVal val="#ppt_x"/>
                                          </p:val>
                                        </p:tav>
                                      </p:tavLst>
                                    </p:anim>
                                    <p:anim calcmode="lin" valueType="num">
                                      <p:cBhvr additive="base">
                                        <p:cTn id="49" dur="500" fill="hold"/>
                                        <p:tgtEl>
                                          <p:spTgt spid="148483">
                                            <p:txEl>
                                              <p:pRg st="3" end="3"/>
                                            </p:txEl>
                                          </p:spTgt>
                                        </p:tgtEl>
                                        <p:attrNameLst>
                                          <p:attrName>ppt_y</p:attrName>
                                        </p:attrNameLst>
                                      </p:cBhvr>
                                      <p:tavLst>
                                        <p:tav tm="0">
                                          <p:val>
                                            <p:strVal val="1+#ppt_h/2"/>
                                          </p:val>
                                        </p:tav>
                                        <p:tav tm="100000">
                                          <p:val>
                                            <p:strVal val="#ppt_y"/>
                                          </p:val>
                                        </p:tav>
                                      </p:tavLst>
                                    </p:anim>
                                  </p:childTnLst>
                                </p:cTn>
                              </p:par>
                              <p:par>
                                <p:cTn id="50" presetID="7" presetClass="entr" presetSubtype="4" fill="hold" nodeType="withEffect">
                                  <p:stCondLst>
                                    <p:cond delay="8400"/>
                                  </p:stCondLst>
                                  <p:childTnLst>
                                    <p:set>
                                      <p:cBhvr>
                                        <p:cTn id="51" dur="1" fill="hold">
                                          <p:stCondLst>
                                            <p:cond delay="0"/>
                                          </p:stCondLst>
                                        </p:cTn>
                                        <p:tgtEl>
                                          <p:spTgt spid="148483">
                                            <p:txEl>
                                              <p:pRg st="4" end="4"/>
                                            </p:txEl>
                                          </p:spTgt>
                                        </p:tgtEl>
                                        <p:attrNameLst>
                                          <p:attrName>style.visibility</p:attrName>
                                        </p:attrNameLst>
                                      </p:cBhvr>
                                      <p:to>
                                        <p:strVal val="visible"/>
                                      </p:to>
                                    </p:set>
                                    <p:anim calcmode="lin" valueType="num">
                                      <p:cBhvr additive="base">
                                        <p:cTn id="52" dur="500" fill="hold"/>
                                        <p:tgtEl>
                                          <p:spTgt spid="148483">
                                            <p:txEl>
                                              <p:pRg st="4" end="4"/>
                                            </p:txEl>
                                          </p:spTgt>
                                        </p:tgtEl>
                                        <p:attrNameLst>
                                          <p:attrName>ppt_x</p:attrName>
                                        </p:attrNameLst>
                                      </p:cBhvr>
                                      <p:tavLst>
                                        <p:tav tm="0">
                                          <p:val>
                                            <p:strVal val="#ppt_x"/>
                                          </p:val>
                                        </p:tav>
                                        <p:tav tm="100000">
                                          <p:val>
                                            <p:strVal val="#ppt_x"/>
                                          </p:val>
                                        </p:tav>
                                      </p:tavLst>
                                    </p:anim>
                                    <p:anim calcmode="lin" valueType="num">
                                      <p:cBhvr additive="base">
                                        <p:cTn id="53" dur="500" fill="hold"/>
                                        <p:tgtEl>
                                          <p:spTgt spid="148483">
                                            <p:txEl>
                                              <p:pRg st="4" end="4"/>
                                            </p:txEl>
                                          </p:spTgt>
                                        </p:tgtEl>
                                        <p:attrNameLst>
                                          <p:attrName>ppt_y</p:attrName>
                                        </p:attrNameLst>
                                      </p:cBhvr>
                                      <p:tavLst>
                                        <p:tav tm="0">
                                          <p:val>
                                            <p:strVal val="1+#ppt_h/2"/>
                                          </p:val>
                                        </p:tav>
                                        <p:tav tm="100000">
                                          <p:val>
                                            <p:strVal val="#ppt_y"/>
                                          </p:val>
                                        </p:tav>
                                      </p:tavLst>
                                    </p:anim>
                                  </p:childTnLst>
                                </p:cTn>
                              </p:par>
                              <p:par>
                                <p:cTn id="54" presetID="7" presetClass="entr" presetSubtype="4" fill="hold" nodeType="withEffect">
                                  <p:stCondLst>
                                    <p:cond delay="9500"/>
                                  </p:stCondLst>
                                  <p:childTnLst>
                                    <p:set>
                                      <p:cBhvr>
                                        <p:cTn id="55" dur="1" fill="hold">
                                          <p:stCondLst>
                                            <p:cond delay="0"/>
                                          </p:stCondLst>
                                        </p:cTn>
                                        <p:tgtEl>
                                          <p:spTgt spid="148483">
                                            <p:txEl>
                                              <p:pRg st="5" end="5"/>
                                            </p:txEl>
                                          </p:spTgt>
                                        </p:tgtEl>
                                        <p:attrNameLst>
                                          <p:attrName>style.visibility</p:attrName>
                                        </p:attrNameLst>
                                      </p:cBhvr>
                                      <p:to>
                                        <p:strVal val="visible"/>
                                      </p:to>
                                    </p:set>
                                    <p:anim calcmode="lin" valueType="num">
                                      <p:cBhvr additive="base">
                                        <p:cTn id="56" dur="500" fill="hold"/>
                                        <p:tgtEl>
                                          <p:spTgt spid="148483">
                                            <p:txEl>
                                              <p:pRg st="5" end="5"/>
                                            </p:txEl>
                                          </p:spTgt>
                                        </p:tgtEl>
                                        <p:attrNameLst>
                                          <p:attrName>ppt_x</p:attrName>
                                        </p:attrNameLst>
                                      </p:cBhvr>
                                      <p:tavLst>
                                        <p:tav tm="0">
                                          <p:val>
                                            <p:strVal val="#ppt_x"/>
                                          </p:val>
                                        </p:tav>
                                        <p:tav tm="100000">
                                          <p:val>
                                            <p:strVal val="#ppt_x"/>
                                          </p:val>
                                        </p:tav>
                                      </p:tavLst>
                                    </p:anim>
                                    <p:anim calcmode="lin" valueType="num">
                                      <p:cBhvr additive="base">
                                        <p:cTn id="57" dur="500" fill="hold"/>
                                        <p:tgtEl>
                                          <p:spTgt spid="148483">
                                            <p:txEl>
                                              <p:pRg st="5" end="5"/>
                                            </p:txEl>
                                          </p:spTgt>
                                        </p:tgtEl>
                                        <p:attrNameLst>
                                          <p:attrName>ppt_y</p:attrName>
                                        </p:attrNameLst>
                                      </p:cBhvr>
                                      <p:tavLst>
                                        <p:tav tm="0">
                                          <p:val>
                                            <p:strVal val="1+#ppt_h/2"/>
                                          </p:val>
                                        </p:tav>
                                        <p:tav tm="100000">
                                          <p:val>
                                            <p:strVal val="#ppt_y"/>
                                          </p:val>
                                        </p:tav>
                                      </p:tavLst>
                                    </p:anim>
                                  </p:childTnLst>
                                </p:cTn>
                              </p:par>
                            </p:childTnLst>
                          </p:cTn>
                        </p:par>
                        <p:par>
                          <p:cTn id="58" fill="hold" nodeType="afterGroup">
                            <p:stCondLst>
                              <p:cond delay="18200"/>
                            </p:stCondLst>
                            <p:childTnLst>
                              <p:par>
                                <p:cTn id="59" presetID="9" presetClass="entr" presetSubtype="0" fill="hold" nodeType="afterEffect" nodePh="1">
                                  <p:stCondLst>
                                    <p:cond delay="0"/>
                                  </p:stCondLst>
                                  <p:endCondLst>
                                    <p:cond evt="begin" delay="0">
                                      <p:tn val="59"/>
                                    </p:cond>
                                  </p:endCondLst>
                                  <p:childTnLst>
                                    <p:set>
                                      <p:cBhvr>
                                        <p:cTn id="60" dur="1" fill="hold">
                                          <p:stCondLst>
                                            <p:cond delay="0"/>
                                          </p:stCondLst>
                                        </p:cTn>
                                        <p:tgtEl>
                                          <p:spTgt spid="148489">
                                            <p:txEl>
                                              <p:pRg st="0" end="0"/>
                                            </p:txEl>
                                          </p:spTgt>
                                        </p:tgtEl>
                                        <p:attrNameLst>
                                          <p:attrName>style.visibility</p:attrName>
                                        </p:attrNameLst>
                                      </p:cBhvr>
                                      <p:to>
                                        <p:strVal val="visible"/>
                                      </p:to>
                                    </p:set>
                                    <p:animEffect transition="in" filter="dissolve">
                                      <p:cBhvr>
                                        <p:cTn id="61" dur="500"/>
                                        <p:tgtEl>
                                          <p:spTgt spid="14848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8485" grpId="0" animBg="1" autoUpdateAnimBg="0"/>
      <p:bldP spid="148488" grpId="0" animBg="1" autoUpdateAnimBg="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3" name="Rectangle 3"/>
          <p:cNvSpPr>
            <a:spLocks noGrp="1" noChangeArrowheads="1"/>
          </p:cNvSpPr>
          <p:nvPr>
            <p:ph type="body" idx="1"/>
          </p:nvPr>
        </p:nvSpPr>
        <p:spPr>
          <a:xfrm>
            <a:off x="4848225" y="1555750"/>
            <a:ext cx="4035425" cy="4935538"/>
          </a:xfrm>
        </p:spPr>
        <p:txBody>
          <a:bodyPr/>
          <a:lstStyle/>
          <a:p>
            <a:pPr eaLnBrk="1" hangingPunct="1">
              <a:defRPr/>
            </a:pPr>
            <a:r>
              <a:rPr lang="en-US" sz="2800" b="1" dirty="0" smtClean="0">
                <a:cs typeface="+mn-cs"/>
              </a:rPr>
              <a:t>Issues concerning the quality and quantity of water</a:t>
            </a:r>
          </a:p>
          <a:p>
            <a:pPr eaLnBrk="1" hangingPunct="1">
              <a:defRPr/>
            </a:pPr>
            <a:r>
              <a:rPr lang="en-US" sz="2800" b="1" dirty="0" smtClean="0">
                <a:cs typeface="+mn-cs"/>
              </a:rPr>
              <a:t>You might work to</a:t>
            </a:r>
          </a:p>
          <a:p>
            <a:pPr lvl="1" eaLnBrk="1" hangingPunct="1">
              <a:defRPr/>
            </a:pPr>
            <a:r>
              <a:rPr lang="en-US" sz="2400" dirty="0" smtClean="0"/>
              <a:t>Prevent floods</a:t>
            </a:r>
          </a:p>
          <a:p>
            <a:pPr lvl="1" eaLnBrk="1" hangingPunct="1">
              <a:defRPr/>
            </a:pPr>
            <a:r>
              <a:rPr lang="en-US" sz="2400" dirty="0" smtClean="0"/>
              <a:t>Supply water for cities, industry and irrigation</a:t>
            </a:r>
          </a:p>
          <a:p>
            <a:pPr lvl="1" eaLnBrk="1" hangingPunct="1">
              <a:defRPr/>
            </a:pPr>
            <a:r>
              <a:rPr lang="en-US" sz="2400" dirty="0" smtClean="0"/>
              <a:t>Treat wastewater</a:t>
            </a:r>
          </a:p>
          <a:p>
            <a:pPr lvl="1" eaLnBrk="1" hangingPunct="1">
              <a:defRPr/>
            </a:pPr>
            <a:r>
              <a:rPr lang="en-US" sz="2400" dirty="0" smtClean="0"/>
              <a:t>Protect beaches</a:t>
            </a:r>
          </a:p>
          <a:p>
            <a:pPr lvl="1" eaLnBrk="1" hangingPunct="1">
              <a:defRPr/>
            </a:pPr>
            <a:r>
              <a:rPr lang="en-US" sz="2400" dirty="0" smtClean="0"/>
              <a:t>Manage and redirect rivers</a:t>
            </a:r>
          </a:p>
        </p:txBody>
      </p:sp>
      <p:pic>
        <p:nvPicPr>
          <p:cNvPr id="138244" name="Picture 4"/>
          <p:cNvPicPr>
            <a:picLocks noGrp="1" noChangeAspect="1" noChangeArrowheads="1"/>
          </p:cNvPicPr>
          <p:nvPr>
            <p:ph type="clipArt" sz="half" idx="4294967295"/>
          </p:nvPr>
        </p:nvPicPr>
        <p:blipFill>
          <a:blip r:embed="rId3" cstate="print"/>
          <a:srcRect/>
          <a:stretch>
            <a:fillRect/>
          </a:stretch>
        </p:blipFill>
        <p:spPr>
          <a:xfrm>
            <a:off x="693738" y="1885950"/>
            <a:ext cx="1857375" cy="1544638"/>
          </a:xfrm>
        </p:spPr>
      </p:pic>
      <p:pic>
        <p:nvPicPr>
          <p:cNvPr id="138245" name="Picture 5"/>
          <p:cNvPicPr>
            <a:picLocks noChangeAspect="1" noChangeArrowheads="1"/>
          </p:cNvPicPr>
          <p:nvPr/>
        </p:nvPicPr>
        <p:blipFill>
          <a:blip r:embed="rId4" cstate="print"/>
          <a:srcRect/>
          <a:stretch>
            <a:fillRect/>
          </a:stretch>
        </p:blipFill>
        <p:spPr bwMode="auto">
          <a:xfrm>
            <a:off x="849313" y="4556125"/>
            <a:ext cx="2743200" cy="1852613"/>
          </a:xfrm>
          <a:prstGeom prst="rect">
            <a:avLst/>
          </a:prstGeom>
          <a:noFill/>
          <a:ln w="9525">
            <a:solidFill>
              <a:schemeClr val="tx2"/>
            </a:solidFill>
            <a:miter lim="800000"/>
            <a:headEnd/>
            <a:tailEnd/>
          </a:ln>
        </p:spPr>
      </p:pic>
      <p:pic>
        <p:nvPicPr>
          <p:cNvPr id="138246" name="Picture 6" descr="Beach_dune_grass"/>
          <p:cNvPicPr>
            <a:picLocks noChangeAspect="1" noChangeArrowheads="1"/>
          </p:cNvPicPr>
          <p:nvPr/>
        </p:nvPicPr>
        <p:blipFill>
          <a:blip r:embed="rId5" cstate="print"/>
          <a:srcRect/>
          <a:stretch>
            <a:fillRect/>
          </a:stretch>
        </p:blipFill>
        <p:spPr bwMode="auto">
          <a:xfrm>
            <a:off x="2776538" y="1816100"/>
            <a:ext cx="1762125" cy="2632075"/>
          </a:xfrm>
          <a:prstGeom prst="rect">
            <a:avLst/>
          </a:prstGeom>
          <a:noFill/>
          <a:ln w="9525">
            <a:solidFill>
              <a:schemeClr val="tx2"/>
            </a:solidFill>
            <a:miter lim="800000"/>
            <a:headEnd/>
            <a:tailEnd/>
          </a:ln>
        </p:spPr>
      </p:pic>
      <p:sp>
        <p:nvSpPr>
          <p:cNvPr id="7" name="Text Box 6"/>
          <p:cNvSpPr txBox="1">
            <a:spLocks noChangeArrowheads="1"/>
          </p:cNvSpPr>
          <p:nvPr/>
        </p:nvSpPr>
        <p:spPr bwMode="auto">
          <a:xfrm>
            <a:off x="233363" y="533400"/>
            <a:ext cx="7177087" cy="708025"/>
          </a:xfrm>
          <a:prstGeom prst="rect">
            <a:avLst/>
          </a:prstGeom>
          <a:noFill/>
          <a:ln w="9525">
            <a:noFill/>
            <a:miter lim="800000"/>
            <a:headEnd/>
            <a:tailEnd/>
          </a:ln>
        </p:spPr>
        <p:txBody>
          <a:bodyPr wrap="none">
            <a:spAutoFit/>
          </a:bodyPr>
          <a:lstStyle/>
          <a:p>
            <a:pPr algn="ctr">
              <a:defRPr/>
            </a:pPr>
            <a:r>
              <a:rPr lang="en-US" sz="4000" b="1" dirty="0">
                <a:solidFill>
                  <a:srgbClr val="FF0000"/>
                </a:solidFill>
                <a:ea typeface="+mj-ea"/>
                <a:cs typeface="Arial" pitchFamily="34" charset="0"/>
              </a:rPr>
              <a:t>Water Resource Engineering</a:t>
            </a:r>
          </a:p>
        </p:txBody>
      </p:sp>
      <p:pic>
        <p:nvPicPr>
          <p:cNvPr id="20487" name="Picture 488" descr="Description: Northwest-Bra10NewsAward"/>
          <p:cNvPicPr>
            <a:picLocks noChangeAspect="1" noChangeArrowheads="1"/>
          </p:cNvPicPr>
          <p:nvPr/>
        </p:nvPicPr>
        <p:blipFill>
          <a:blip r:embed="rId6" cstate="print"/>
          <a:srcRect/>
          <a:stretch>
            <a:fillRect/>
          </a:stretch>
        </p:blipFill>
        <p:spPr bwMode="auto">
          <a:xfrm>
            <a:off x="7202488" y="6096000"/>
            <a:ext cx="1941512" cy="682625"/>
          </a:xfrm>
          <a:prstGeom prst="rect">
            <a:avLst/>
          </a:prstGeom>
          <a:noFill/>
          <a:ln w="9525">
            <a:noFill/>
            <a:miter lim="800000"/>
            <a:headEnd/>
            <a:tailEnd/>
          </a:ln>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afterEffect">
                                  <p:stCondLst>
                                    <p:cond delay="0"/>
                                  </p:stCondLst>
                                  <p:childTnLst>
                                    <p:set>
                                      <p:cBhvr>
                                        <p:cTn id="6" dur="1" fill="hold">
                                          <p:stCondLst>
                                            <p:cond delay="0"/>
                                          </p:stCondLst>
                                        </p:cTn>
                                        <p:tgtEl>
                                          <p:spTgt spid="138246"/>
                                        </p:tgtEl>
                                        <p:attrNameLst>
                                          <p:attrName>style.visibility</p:attrName>
                                        </p:attrNameLst>
                                      </p:cBhvr>
                                      <p:to>
                                        <p:strVal val="visible"/>
                                      </p:to>
                                    </p:set>
                                    <p:anim calcmode="lin" valueType="num">
                                      <p:cBhvr>
                                        <p:cTn id="7" dur="3300" fill="hold"/>
                                        <p:tgtEl>
                                          <p:spTgt spid="138246"/>
                                        </p:tgtEl>
                                        <p:attrNameLst>
                                          <p:attrName>ppt_w</p:attrName>
                                        </p:attrNameLst>
                                      </p:cBhvr>
                                      <p:tavLst>
                                        <p:tav tm="0">
                                          <p:val>
                                            <p:fltVal val="0"/>
                                          </p:val>
                                        </p:tav>
                                        <p:tav tm="100000">
                                          <p:val>
                                            <p:strVal val="#ppt_w"/>
                                          </p:val>
                                        </p:tav>
                                      </p:tavLst>
                                    </p:anim>
                                    <p:anim calcmode="lin" valueType="num">
                                      <p:cBhvr>
                                        <p:cTn id="8" dur="3300" fill="hold"/>
                                        <p:tgtEl>
                                          <p:spTgt spid="138246"/>
                                        </p:tgtEl>
                                        <p:attrNameLst>
                                          <p:attrName>ppt_h</p:attrName>
                                        </p:attrNameLst>
                                      </p:cBhvr>
                                      <p:tavLst>
                                        <p:tav tm="0">
                                          <p:val>
                                            <p:fltVal val="0"/>
                                          </p:val>
                                        </p:tav>
                                        <p:tav tm="100000">
                                          <p:val>
                                            <p:strVal val="#ppt_h"/>
                                          </p:val>
                                        </p:tav>
                                      </p:tavLst>
                                    </p:anim>
                                    <p:anim calcmode="lin" valueType="num">
                                      <p:cBhvr>
                                        <p:cTn id="9" dur="3300" fill="hold"/>
                                        <p:tgtEl>
                                          <p:spTgt spid="138246"/>
                                        </p:tgtEl>
                                        <p:attrNameLst>
                                          <p:attrName>ppt_x</p:attrName>
                                        </p:attrNameLst>
                                      </p:cBhvr>
                                      <p:tavLst>
                                        <p:tav tm="0">
                                          <p:val>
                                            <p:fltVal val="0.5"/>
                                          </p:val>
                                        </p:tav>
                                        <p:tav tm="100000">
                                          <p:val>
                                            <p:strVal val="#ppt_x"/>
                                          </p:val>
                                        </p:tav>
                                      </p:tavLst>
                                    </p:anim>
                                    <p:anim calcmode="lin" valueType="num">
                                      <p:cBhvr>
                                        <p:cTn id="10" dur="3300" fill="hold"/>
                                        <p:tgtEl>
                                          <p:spTgt spid="138246"/>
                                        </p:tgtEl>
                                        <p:attrNameLst>
                                          <p:attrName>ppt_y</p:attrName>
                                        </p:attrNameLst>
                                      </p:cBhvr>
                                      <p:tavLst>
                                        <p:tav tm="0">
                                          <p:val>
                                            <p:fltVal val="0.5"/>
                                          </p:val>
                                        </p:tav>
                                        <p:tav tm="100000">
                                          <p:val>
                                            <p:strVal val="#ppt_y"/>
                                          </p:val>
                                        </p:tav>
                                      </p:tavLst>
                                    </p:anim>
                                  </p:childTnLst>
                                </p:cTn>
                              </p:par>
                              <p:par>
                                <p:cTn id="11" presetID="23" presetClass="entr" presetSubtype="528" fill="hold" nodeType="withEffect">
                                  <p:stCondLst>
                                    <p:cond delay="0"/>
                                  </p:stCondLst>
                                  <p:childTnLst>
                                    <p:set>
                                      <p:cBhvr>
                                        <p:cTn id="12" dur="1" fill="hold">
                                          <p:stCondLst>
                                            <p:cond delay="0"/>
                                          </p:stCondLst>
                                        </p:cTn>
                                        <p:tgtEl>
                                          <p:spTgt spid="138244"/>
                                        </p:tgtEl>
                                        <p:attrNameLst>
                                          <p:attrName>style.visibility</p:attrName>
                                        </p:attrNameLst>
                                      </p:cBhvr>
                                      <p:to>
                                        <p:strVal val="visible"/>
                                      </p:to>
                                    </p:set>
                                    <p:anim calcmode="lin" valueType="num">
                                      <p:cBhvr>
                                        <p:cTn id="13" dur="3300" fill="hold"/>
                                        <p:tgtEl>
                                          <p:spTgt spid="138244"/>
                                        </p:tgtEl>
                                        <p:attrNameLst>
                                          <p:attrName>ppt_w</p:attrName>
                                        </p:attrNameLst>
                                      </p:cBhvr>
                                      <p:tavLst>
                                        <p:tav tm="0">
                                          <p:val>
                                            <p:fltVal val="0"/>
                                          </p:val>
                                        </p:tav>
                                        <p:tav tm="100000">
                                          <p:val>
                                            <p:strVal val="#ppt_w"/>
                                          </p:val>
                                        </p:tav>
                                      </p:tavLst>
                                    </p:anim>
                                    <p:anim calcmode="lin" valueType="num">
                                      <p:cBhvr>
                                        <p:cTn id="14" dur="3300" fill="hold"/>
                                        <p:tgtEl>
                                          <p:spTgt spid="138244"/>
                                        </p:tgtEl>
                                        <p:attrNameLst>
                                          <p:attrName>ppt_h</p:attrName>
                                        </p:attrNameLst>
                                      </p:cBhvr>
                                      <p:tavLst>
                                        <p:tav tm="0">
                                          <p:val>
                                            <p:fltVal val="0"/>
                                          </p:val>
                                        </p:tav>
                                        <p:tav tm="100000">
                                          <p:val>
                                            <p:strVal val="#ppt_h"/>
                                          </p:val>
                                        </p:tav>
                                      </p:tavLst>
                                    </p:anim>
                                    <p:anim calcmode="lin" valueType="num">
                                      <p:cBhvr>
                                        <p:cTn id="15" dur="3300" fill="hold"/>
                                        <p:tgtEl>
                                          <p:spTgt spid="138244"/>
                                        </p:tgtEl>
                                        <p:attrNameLst>
                                          <p:attrName>ppt_x</p:attrName>
                                        </p:attrNameLst>
                                      </p:cBhvr>
                                      <p:tavLst>
                                        <p:tav tm="0">
                                          <p:val>
                                            <p:fltVal val="0.5"/>
                                          </p:val>
                                        </p:tav>
                                        <p:tav tm="100000">
                                          <p:val>
                                            <p:strVal val="#ppt_x"/>
                                          </p:val>
                                        </p:tav>
                                      </p:tavLst>
                                    </p:anim>
                                    <p:anim calcmode="lin" valueType="num">
                                      <p:cBhvr>
                                        <p:cTn id="16" dur="3300" fill="hold"/>
                                        <p:tgtEl>
                                          <p:spTgt spid="138244"/>
                                        </p:tgtEl>
                                        <p:attrNameLst>
                                          <p:attrName>ppt_y</p:attrName>
                                        </p:attrNameLst>
                                      </p:cBhvr>
                                      <p:tavLst>
                                        <p:tav tm="0">
                                          <p:val>
                                            <p:fltVal val="0.5"/>
                                          </p:val>
                                        </p:tav>
                                        <p:tav tm="100000">
                                          <p:val>
                                            <p:strVal val="#ppt_y"/>
                                          </p:val>
                                        </p:tav>
                                      </p:tavLst>
                                    </p:anim>
                                  </p:childTnLst>
                                </p:cTn>
                              </p:par>
                              <p:par>
                                <p:cTn id="17" presetID="23" presetClass="entr" presetSubtype="528" fill="hold" nodeType="withEffect">
                                  <p:stCondLst>
                                    <p:cond delay="0"/>
                                  </p:stCondLst>
                                  <p:childTnLst>
                                    <p:set>
                                      <p:cBhvr>
                                        <p:cTn id="18" dur="1" fill="hold">
                                          <p:stCondLst>
                                            <p:cond delay="0"/>
                                          </p:stCondLst>
                                        </p:cTn>
                                        <p:tgtEl>
                                          <p:spTgt spid="138245"/>
                                        </p:tgtEl>
                                        <p:attrNameLst>
                                          <p:attrName>style.visibility</p:attrName>
                                        </p:attrNameLst>
                                      </p:cBhvr>
                                      <p:to>
                                        <p:strVal val="visible"/>
                                      </p:to>
                                    </p:set>
                                    <p:anim calcmode="lin" valueType="num">
                                      <p:cBhvr>
                                        <p:cTn id="19" dur="3200" fill="hold"/>
                                        <p:tgtEl>
                                          <p:spTgt spid="138245"/>
                                        </p:tgtEl>
                                        <p:attrNameLst>
                                          <p:attrName>ppt_w</p:attrName>
                                        </p:attrNameLst>
                                      </p:cBhvr>
                                      <p:tavLst>
                                        <p:tav tm="0">
                                          <p:val>
                                            <p:fltVal val="0"/>
                                          </p:val>
                                        </p:tav>
                                        <p:tav tm="100000">
                                          <p:val>
                                            <p:strVal val="#ppt_w"/>
                                          </p:val>
                                        </p:tav>
                                      </p:tavLst>
                                    </p:anim>
                                    <p:anim calcmode="lin" valueType="num">
                                      <p:cBhvr>
                                        <p:cTn id="20" dur="3200" fill="hold"/>
                                        <p:tgtEl>
                                          <p:spTgt spid="138245"/>
                                        </p:tgtEl>
                                        <p:attrNameLst>
                                          <p:attrName>ppt_h</p:attrName>
                                        </p:attrNameLst>
                                      </p:cBhvr>
                                      <p:tavLst>
                                        <p:tav tm="0">
                                          <p:val>
                                            <p:fltVal val="0"/>
                                          </p:val>
                                        </p:tav>
                                        <p:tav tm="100000">
                                          <p:val>
                                            <p:strVal val="#ppt_h"/>
                                          </p:val>
                                        </p:tav>
                                      </p:tavLst>
                                    </p:anim>
                                    <p:anim calcmode="lin" valueType="num">
                                      <p:cBhvr>
                                        <p:cTn id="21" dur="3200" fill="hold"/>
                                        <p:tgtEl>
                                          <p:spTgt spid="138245"/>
                                        </p:tgtEl>
                                        <p:attrNameLst>
                                          <p:attrName>ppt_x</p:attrName>
                                        </p:attrNameLst>
                                      </p:cBhvr>
                                      <p:tavLst>
                                        <p:tav tm="0">
                                          <p:val>
                                            <p:fltVal val="0.5"/>
                                          </p:val>
                                        </p:tav>
                                        <p:tav tm="100000">
                                          <p:val>
                                            <p:strVal val="#ppt_x"/>
                                          </p:val>
                                        </p:tav>
                                      </p:tavLst>
                                    </p:anim>
                                    <p:anim calcmode="lin" valueType="num">
                                      <p:cBhvr>
                                        <p:cTn id="22" dur="3200" fill="hold"/>
                                        <p:tgtEl>
                                          <p:spTgt spid="138245"/>
                                        </p:tgtEl>
                                        <p:attrNameLst>
                                          <p:attrName>ppt_y</p:attrName>
                                        </p:attrNameLst>
                                      </p:cBhvr>
                                      <p:tavLst>
                                        <p:tav tm="0">
                                          <p:val>
                                            <p:fltVal val="0.5"/>
                                          </p:val>
                                        </p:tav>
                                        <p:tav tm="100000">
                                          <p:val>
                                            <p:strVal val="#ppt_y"/>
                                          </p:val>
                                        </p:tav>
                                      </p:tavLst>
                                    </p:anim>
                                  </p:childTnLst>
                                </p:cTn>
                              </p:par>
                              <p:par>
                                <p:cTn id="23" presetID="23" presetClass="entr" presetSubtype="528" fill="hold" nodeType="withEffect">
                                  <p:stCondLst>
                                    <p:cond delay="1900"/>
                                  </p:stCondLst>
                                  <p:childTnLst>
                                    <p:set>
                                      <p:cBhvr>
                                        <p:cTn id="24" dur="1" fill="hold">
                                          <p:stCondLst>
                                            <p:cond delay="0"/>
                                          </p:stCondLst>
                                        </p:cTn>
                                        <p:tgtEl>
                                          <p:spTgt spid="138243">
                                            <p:txEl>
                                              <p:pRg st="0" end="0"/>
                                            </p:txEl>
                                          </p:spTgt>
                                        </p:tgtEl>
                                        <p:attrNameLst>
                                          <p:attrName>style.visibility</p:attrName>
                                        </p:attrNameLst>
                                      </p:cBhvr>
                                      <p:to>
                                        <p:strVal val="visible"/>
                                      </p:to>
                                    </p:set>
                                    <p:anim calcmode="lin" valueType="num">
                                      <p:cBhvr>
                                        <p:cTn id="25" dur="500" fill="hold"/>
                                        <p:tgtEl>
                                          <p:spTgt spid="138243">
                                            <p:txEl>
                                              <p:pRg st="0" end="0"/>
                                            </p:txEl>
                                          </p:spTgt>
                                        </p:tgtEl>
                                        <p:attrNameLst>
                                          <p:attrName>ppt_w</p:attrName>
                                        </p:attrNameLst>
                                      </p:cBhvr>
                                      <p:tavLst>
                                        <p:tav tm="0">
                                          <p:val>
                                            <p:fltVal val="0"/>
                                          </p:val>
                                        </p:tav>
                                        <p:tav tm="100000">
                                          <p:val>
                                            <p:strVal val="#ppt_w"/>
                                          </p:val>
                                        </p:tav>
                                      </p:tavLst>
                                    </p:anim>
                                    <p:anim calcmode="lin" valueType="num">
                                      <p:cBhvr>
                                        <p:cTn id="26" dur="500" fill="hold"/>
                                        <p:tgtEl>
                                          <p:spTgt spid="138243">
                                            <p:txEl>
                                              <p:pRg st="0" end="0"/>
                                            </p:txEl>
                                          </p:spTgt>
                                        </p:tgtEl>
                                        <p:attrNameLst>
                                          <p:attrName>ppt_h</p:attrName>
                                        </p:attrNameLst>
                                      </p:cBhvr>
                                      <p:tavLst>
                                        <p:tav tm="0">
                                          <p:val>
                                            <p:fltVal val="0"/>
                                          </p:val>
                                        </p:tav>
                                        <p:tav tm="100000">
                                          <p:val>
                                            <p:strVal val="#ppt_h"/>
                                          </p:val>
                                        </p:tav>
                                      </p:tavLst>
                                    </p:anim>
                                    <p:anim calcmode="lin" valueType="num">
                                      <p:cBhvr>
                                        <p:cTn id="27" dur="500" fill="hold"/>
                                        <p:tgtEl>
                                          <p:spTgt spid="138243">
                                            <p:txEl>
                                              <p:pRg st="0" end="0"/>
                                            </p:txEl>
                                          </p:spTgt>
                                        </p:tgtEl>
                                        <p:attrNameLst>
                                          <p:attrName>ppt_x</p:attrName>
                                        </p:attrNameLst>
                                      </p:cBhvr>
                                      <p:tavLst>
                                        <p:tav tm="0">
                                          <p:val>
                                            <p:fltVal val="0.5"/>
                                          </p:val>
                                        </p:tav>
                                        <p:tav tm="100000">
                                          <p:val>
                                            <p:strVal val="#ppt_x"/>
                                          </p:val>
                                        </p:tav>
                                      </p:tavLst>
                                    </p:anim>
                                    <p:anim calcmode="lin" valueType="num">
                                      <p:cBhvr>
                                        <p:cTn id="28" dur="500" fill="hold"/>
                                        <p:tgtEl>
                                          <p:spTgt spid="138243">
                                            <p:txEl>
                                              <p:pRg st="0" end="0"/>
                                            </p:txEl>
                                          </p:spTgt>
                                        </p:tgtEl>
                                        <p:attrNameLst>
                                          <p:attrName>ppt_y</p:attrName>
                                        </p:attrNameLst>
                                      </p:cBhvr>
                                      <p:tavLst>
                                        <p:tav tm="0">
                                          <p:val>
                                            <p:fltVal val="0.5"/>
                                          </p:val>
                                        </p:tav>
                                        <p:tav tm="100000">
                                          <p:val>
                                            <p:strVal val="#ppt_y"/>
                                          </p:val>
                                        </p:tav>
                                      </p:tavLst>
                                    </p:anim>
                                  </p:childTnLst>
                                </p:cTn>
                              </p:par>
                            </p:childTnLst>
                          </p:cTn>
                        </p:par>
                        <p:par>
                          <p:cTn id="29" fill="hold" nodeType="afterGroup">
                            <p:stCondLst>
                              <p:cond delay="3300"/>
                            </p:stCondLst>
                            <p:childTnLst>
                              <p:par>
                                <p:cTn id="30" presetID="23" presetClass="entr" presetSubtype="528" fill="hold" nodeType="afterEffect">
                                  <p:stCondLst>
                                    <p:cond delay="0"/>
                                  </p:stCondLst>
                                  <p:childTnLst>
                                    <p:set>
                                      <p:cBhvr>
                                        <p:cTn id="31" dur="1" fill="hold">
                                          <p:stCondLst>
                                            <p:cond delay="0"/>
                                          </p:stCondLst>
                                        </p:cTn>
                                        <p:tgtEl>
                                          <p:spTgt spid="138243">
                                            <p:txEl>
                                              <p:pRg st="1" end="1"/>
                                            </p:txEl>
                                          </p:spTgt>
                                        </p:tgtEl>
                                        <p:attrNameLst>
                                          <p:attrName>style.visibility</p:attrName>
                                        </p:attrNameLst>
                                      </p:cBhvr>
                                      <p:to>
                                        <p:strVal val="visible"/>
                                      </p:to>
                                    </p:set>
                                    <p:anim calcmode="lin" valueType="num">
                                      <p:cBhvr>
                                        <p:cTn id="32" dur="500" fill="hold"/>
                                        <p:tgtEl>
                                          <p:spTgt spid="138243">
                                            <p:txEl>
                                              <p:pRg st="1" end="1"/>
                                            </p:txEl>
                                          </p:spTgt>
                                        </p:tgtEl>
                                        <p:attrNameLst>
                                          <p:attrName>ppt_w</p:attrName>
                                        </p:attrNameLst>
                                      </p:cBhvr>
                                      <p:tavLst>
                                        <p:tav tm="0">
                                          <p:val>
                                            <p:fltVal val="0"/>
                                          </p:val>
                                        </p:tav>
                                        <p:tav tm="100000">
                                          <p:val>
                                            <p:strVal val="#ppt_w"/>
                                          </p:val>
                                        </p:tav>
                                      </p:tavLst>
                                    </p:anim>
                                    <p:anim calcmode="lin" valueType="num">
                                      <p:cBhvr>
                                        <p:cTn id="33" dur="500" fill="hold"/>
                                        <p:tgtEl>
                                          <p:spTgt spid="138243">
                                            <p:txEl>
                                              <p:pRg st="1" end="1"/>
                                            </p:txEl>
                                          </p:spTgt>
                                        </p:tgtEl>
                                        <p:attrNameLst>
                                          <p:attrName>ppt_h</p:attrName>
                                        </p:attrNameLst>
                                      </p:cBhvr>
                                      <p:tavLst>
                                        <p:tav tm="0">
                                          <p:val>
                                            <p:fltVal val="0"/>
                                          </p:val>
                                        </p:tav>
                                        <p:tav tm="100000">
                                          <p:val>
                                            <p:strVal val="#ppt_h"/>
                                          </p:val>
                                        </p:tav>
                                      </p:tavLst>
                                    </p:anim>
                                    <p:anim calcmode="lin" valueType="num">
                                      <p:cBhvr>
                                        <p:cTn id="34" dur="500" fill="hold"/>
                                        <p:tgtEl>
                                          <p:spTgt spid="138243">
                                            <p:txEl>
                                              <p:pRg st="1" end="1"/>
                                            </p:txEl>
                                          </p:spTgt>
                                        </p:tgtEl>
                                        <p:attrNameLst>
                                          <p:attrName>ppt_x</p:attrName>
                                        </p:attrNameLst>
                                      </p:cBhvr>
                                      <p:tavLst>
                                        <p:tav tm="0">
                                          <p:val>
                                            <p:fltVal val="0.5"/>
                                          </p:val>
                                        </p:tav>
                                        <p:tav tm="100000">
                                          <p:val>
                                            <p:strVal val="#ppt_x"/>
                                          </p:val>
                                        </p:tav>
                                      </p:tavLst>
                                    </p:anim>
                                    <p:anim calcmode="lin" valueType="num">
                                      <p:cBhvr>
                                        <p:cTn id="35" dur="500" fill="hold"/>
                                        <p:tgtEl>
                                          <p:spTgt spid="138243">
                                            <p:txEl>
                                              <p:pRg st="1" end="1"/>
                                            </p:txEl>
                                          </p:spTgt>
                                        </p:tgtEl>
                                        <p:attrNameLst>
                                          <p:attrName>ppt_y</p:attrName>
                                        </p:attrNameLst>
                                      </p:cBhvr>
                                      <p:tavLst>
                                        <p:tav tm="0">
                                          <p:val>
                                            <p:fltVal val="0.5"/>
                                          </p:val>
                                        </p:tav>
                                        <p:tav tm="100000">
                                          <p:val>
                                            <p:strVal val="#ppt_y"/>
                                          </p:val>
                                        </p:tav>
                                      </p:tavLst>
                                    </p:anim>
                                  </p:childTnLst>
                                </p:cTn>
                              </p:par>
                            </p:childTnLst>
                          </p:cTn>
                        </p:par>
                        <p:par>
                          <p:cTn id="36" fill="hold" nodeType="afterGroup">
                            <p:stCondLst>
                              <p:cond delay="3800"/>
                            </p:stCondLst>
                            <p:childTnLst>
                              <p:par>
                                <p:cTn id="37" presetID="23" presetClass="entr" presetSubtype="528" fill="hold" nodeType="afterEffect">
                                  <p:stCondLst>
                                    <p:cond delay="0"/>
                                  </p:stCondLst>
                                  <p:childTnLst>
                                    <p:set>
                                      <p:cBhvr>
                                        <p:cTn id="38" dur="1" fill="hold">
                                          <p:stCondLst>
                                            <p:cond delay="0"/>
                                          </p:stCondLst>
                                        </p:cTn>
                                        <p:tgtEl>
                                          <p:spTgt spid="138243">
                                            <p:txEl>
                                              <p:pRg st="2" end="2"/>
                                            </p:txEl>
                                          </p:spTgt>
                                        </p:tgtEl>
                                        <p:attrNameLst>
                                          <p:attrName>style.visibility</p:attrName>
                                        </p:attrNameLst>
                                      </p:cBhvr>
                                      <p:to>
                                        <p:strVal val="visible"/>
                                      </p:to>
                                    </p:set>
                                    <p:anim calcmode="lin" valueType="num">
                                      <p:cBhvr>
                                        <p:cTn id="39" dur="500" fill="hold"/>
                                        <p:tgtEl>
                                          <p:spTgt spid="138243">
                                            <p:txEl>
                                              <p:pRg st="2" end="2"/>
                                            </p:txEl>
                                          </p:spTgt>
                                        </p:tgtEl>
                                        <p:attrNameLst>
                                          <p:attrName>ppt_w</p:attrName>
                                        </p:attrNameLst>
                                      </p:cBhvr>
                                      <p:tavLst>
                                        <p:tav tm="0">
                                          <p:val>
                                            <p:fltVal val="0"/>
                                          </p:val>
                                        </p:tav>
                                        <p:tav tm="100000">
                                          <p:val>
                                            <p:strVal val="#ppt_w"/>
                                          </p:val>
                                        </p:tav>
                                      </p:tavLst>
                                    </p:anim>
                                    <p:anim calcmode="lin" valueType="num">
                                      <p:cBhvr>
                                        <p:cTn id="40" dur="500" fill="hold"/>
                                        <p:tgtEl>
                                          <p:spTgt spid="138243">
                                            <p:txEl>
                                              <p:pRg st="2" end="2"/>
                                            </p:txEl>
                                          </p:spTgt>
                                        </p:tgtEl>
                                        <p:attrNameLst>
                                          <p:attrName>ppt_h</p:attrName>
                                        </p:attrNameLst>
                                      </p:cBhvr>
                                      <p:tavLst>
                                        <p:tav tm="0">
                                          <p:val>
                                            <p:fltVal val="0"/>
                                          </p:val>
                                        </p:tav>
                                        <p:tav tm="100000">
                                          <p:val>
                                            <p:strVal val="#ppt_h"/>
                                          </p:val>
                                        </p:tav>
                                      </p:tavLst>
                                    </p:anim>
                                    <p:anim calcmode="lin" valueType="num">
                                      <p:cBhvr>
                                        <p:cTn id="41" dur="500" fill="hold"/>
                                        <p:tgtEl>
                                          <p:spTgt spid="138243">
                                            <p:txEl>
                                              <p:pRg st="2" end="2"/>
                                            </p:txEl>
                                          </p:spTgt>
                                        </p:tgtEl>
                                        <p:attrNameLst>
                                          <p:attrName>ppt_x</p:attrName>
                                        </p:attrNameLst>
                                      </p:cBhvr>
                                      <p:tavLst>
                                        <p:tav tm="0">
                                          <p:val>
                                            <p:fltVal val="0.5"/>
                                          </p:val>
                                        </p:tav>
                                        <p:tav tm="100000">
                                          <p:val>
                                            <p:strVal val="#ppt_x"/>
                                          </p:val>
                                        </p:tav>
                                      </p:tavLst>
                                    </p:anim>
                                    <p:anim calcmode="lin" valueType="num">
                                      <p:cBhvr>
                                        <p:cTn id="42" dur="500" fill="hold"/>
                                        <p:tgtEl>
                                          <p:spTgt spid="138243">
                                            <p:txEl>
                                              <p:pRg st="2" end="2"/>
                                            </p:txEl>
                                          </p:spTgt>
                                        </p:tgtEl>
                                        <p:attrNameLst>
                                          <p:attrName>ppt_y</p:attrName>
                                        </p:attrNameLst>
                                      </p:cBhvr>
                                      <p:tavLst>
                                        <p:tav tm="0">
                                          <p:val>
                                            <p:fltVal val="0.5"/>
                                          </p:val>
                                        </p:tav>
                                        <p:tav tm="100000">
                                          <p:val>
                                            <p:strVal val="#ppt_y"/>
                                          </p:val>
                                        </p:tav>
                                      </p:tavLst>
                                    </p:anim>
                                  </p:childTnLst>
                                </p:cTn>
                              </p:par>
                            </p:childTnLst>
                          </p:cTn>
                        </p:par>
                        <p:par>
                          <p:cTn id="43" fill="hold" nodeType="afterGroup">
                            <p:stCondLst>
                              <p:cond delay="4300"/>
                            </p:stCondLst>
                            <p:childTnLst>
                              <p:par>
                                <p:cTn id="44" presetID="23" presetClass="entr" presetSubtype="528" fill="hold" nodeType="afterEffect">
                                  <p:stCondLst>
                                    <p:cond delay="0"/>
                                  </p:stCondLst>
                                  <p:childTnLst>
                                    <p:set>
                                      <p:cBhvr>
                                        <p:cTn id="45" dur="1" fill="hold">
                                          <p:stCondLst>
                                            <p:cond delay="0"/>
                                          </p:stCondLst>
                                        </p:cTn>
                                        <p:tgtEl>
                                          <p:spTgt spid="138243">
                                            <p:txEl>
                                              <p:pRg st="3" end="3"/>
                                            </p:txEl>
                                          </p:spTgt>
                                        </p:tgtEl>
                                        <p:attrNameLst>
                                          <p:attrName>style.visibility</p:attrName>
                                        </p:attrNameLst>
                                      </p:cBhvr>
                                      <p:to>
                                        <p:strVal val="visible"/>
                                      </p:to>
                                    </p:set>
                                    <p:anim calcmode="lin" valueType="num">
                                      <p:cBhvr>
                                        <p:cTn id="46" dur="500" fill="hold"/>
                                        <p:tgtEl>
                                          <p:spTgt spid="138243">
                                            <p:txEl>
                                              <p:pRg st="3" end="3"/>
                                            </p:txEl>
                                          </p:spTgt>
                                        </p:tgtEl>
                                        <p:attrNameLst>
                                          <p:attrName>ppt_w</p:attrName>
                                        </p:attrNameLst>
                                      </p:cBhvr>
                                      <p:tavLst>
                                        <p:tav tm="0">
                                          <p:val>
                                            <p:fltVal val="0"/>
                                          </p:val>
                                        </p:tav>
                                        <p:tav tm="100000">
                                          <p:val>
                                            <p:strVal val="#ppt_w"/>
                                          </p:val>
                                        </p:tav>
                                      </p:tavLst>
                                    </p:anim>
                                    <p:anim calcmode="lin" valueType="num">
                                      <p:cBhvr>
                                        <p:cTn id="47" dur="500" fill="hold"/>
                                        <p:tgtEl>
                                          <p:spTgt spid="138243">
                                            <p:txEl>
                                              <p:pRg st="3" end="3"/>
                                            </p:txEl>
                                          </p:spTgt>
                                        </p:tgtEl>
                                        <p:attrNameLst>
                                          <p:attrName>ppt_h</p:attrName>
                                        </p:attrNameLst>
                                      </p:cBhvr>
                                      <p:tavLst>
                                        <p:tav tm="0">
                                          <p:val>
                                            <p:fltVal val="0"/>
                                          </p:val>
                                        </p:tav>
                                        <p:tav tm="100000">
                                          <p:val>
                                            <p:strVal val="#ppt_h"/>
                                          </p:val>
                                        </p:tav>
                                      </p:tavLst>
                                    </p:anim>
                                    <p:anim calcmode="lin" valueType="num">
                                      <p:cBhvr>
                                        <p:cTn id="48" dur="500" fill="hold"/>
                                        <p:tgtEl>
                                          <p:spTgt spid="138243">
                                            <p:txEl>
                                              <p:pRg st="3" end="3"/>
                                            </p:txEl>
                                          </p:spTgt>
                                        </p:tgtEl>
                                        <p:attrNameLst>
                                          <p:attrName>ppt_x</p:attrName>
                                        </p:attrNameLst>
                                      </p:cBhvr>
                                      <p:tavLst>
                                        <p:tav tm="0">
                                          <p:val>
                                            <p:fltVal val="0.5"/>
                                          </p:val>
                                        </p:tav>
                                        <p:tav tm="100000">
                                          <p:val>
                                            <p:strVal val="#ppt_x"/>
                                          </p:val>
                                        </p:tav>
                                      </p:tavLst>
                                    </p:anim>
                                    <p:anim calcmode="lin" valueType="num">
                                      <p:cBhvr>
                                        <p:cTn id="49" dur="500" fill="hold"/>
                                        <p:tgtEl>
                                          <p:spTgt spid="138243">
                                            <p:txEl>
                                              <p:pRg st="3" end="3"/>
                                            </p:txEl>
                                          </p:spTgt>
                                        </p:tgtEl>
                                        <p:attrNameLst>
                                          <p:attrName>ppt_y</p:attrName>
                                        </p:attrNameLst>
                                      </p:cBhvr>
                                      <p:tavLst>
                                        <p:tav tm="0">
                                          <p:val>
                                            <p:fltVal val="0.5"/>
                                          </p:val>
                                        </p:tav>
                                        <p:tav tm="100000">
                                          <p:val>
                                            <p:strVal val="#ppt_y"/>
                                          </p:val>
                                        </p:tav>
                                      </p:tavLst>
                                    </p:anim>
                                  </p:childTnLst>
                                </p:cTn>
                              </p:par>
                            </p:childTnLst>
                          </p:cTn>
                        </p:par>
                        <p:par>
                          <p:cTn id="50" fill="hold" nodeType="afterGroup">
                            <p:stCondLst>
                              <p:cond delay="4800"/>
                            </p:stCondLst>
                            <p:childTnLst>
                              <p:par>
                                <p:cTn id="51" presetID="23" presetClass="entr" presetSubtype="528" fill="hold" nodeType="afterEffect">
                                  <p:stCondLst>
                                    <p:cond delay="0"/>
                                  </p:stCondLst>
                                  <p:childTnLst>
                                    <p:set>
                                      <p:cBhvr>
                                        <p:cTn id="52" dur="1" fill="hold">
                                          <p:stCondLst>
                                            <p:cond delay="0"/>
                                          </p:stCondLst>
                                        </p:cTn>
                                        <p:tgtEl>
                                          <p:spTgt spid="138243">
                                            <p:txEl>
                                              <p:pRg st="4" end="4"/>
                                            </p:txEl>
                                          </p:spTgt>
                                        </p:tgtEl>
                                        <p:attrNameLst>
                                          <p:attrName>style.visibility</p:attrName>
                                        </p:attrNameLst>
                                      </p:cBhvr>
                                      <p:to>
                                        <p:strVal val="visible"/>
                                      </p:to>
                                    </p:set>
                                    <p:anim calcmode="lin" valueType="num">
                                      <p:cBhvr>
                                        <p:cTn id="53" dur="500" fill="hold"/>
                                        <p:tgtEl>
                                          <p:spTgt spid="138243">
                                            <p:txEl>
                                              <p:pRg st="4" end="4"/>
                                            </p:txEl>
                                          </p:spTgt>
                                        </p:tgtEl>
                                        <p:attrNameLst>
                                          <p:attrName>ppt_w</p:attrName>
                                        </p:attrNameLst>
                                      </p:cBhvr>
                                      <p:tavLst>
                                        <p:tav tm="0">
                                          <p:val>
                                            <p:fltVal val="0"/>
                                          </p:val>
                                        </p:tav>
                                        <p:tav tm="100000">
                                          <p:val>
                                            <p:strVal val="#ppt_w"/>
                                          </p:val>
                                        </p:tav>
                                      </p:tavLst>
                                    </p:anim>
                                    <p:anim calcmode="lin" valueType="num">
                                      <p:cBhvr>
                                        <p:cTn id="54" dur="500" fill="hold"/>
                                        <p:tgtEl>
                                          <p:spTgt spid="138243">
                                            <p:txEl>
                                              <p:pRg st="4" end="4"/>
                                            </p:txEl>
                                          </p:spTgt>
                                        </p:tgtEl>
                                        <p:attrNameLst>
                                          <p:attrName>ppt_h</p:attrName>
                                        </p:attrNameLst>
                                      </p:cBhvr>
                                      <p:tavLst>
                                        <p:tav tm="0">
                                          <p:val>
                                            <p:fltVal val="0"/>
                                          </p:val>
                                        </p:tav>
                                        <p:tav tm="100000">
                                          <p:val>
                                            <p:strVal val="#ppt_h"/>
                                          </p:val>
                                        </p:tav>
                                      </p:tavLst>
                                    </p:anim>
                                    <p:anim calcmode="lin" valueType="num">
                                      <p:cBhvr>
                                        <p:cTn id="55" dur="500" fill="hold"/>
                                        <p:tgtEl>
                                          <p:spTgt spid="138243">
                                            <p:txEl>
                                              <p:pRg st="4" end="4"/>
                                            </p:txEl>
                                          </p:spTgt>
                                        </p:tgtEl>
                                        <p:attrNameLst>
                                          <p:attrName>ppt_x</p:attrName>
                                        </p:attrNameLst>
                                      </p:cBhvr>
                                      <p:tavLst>
                                        <p:tav tm="0">
                                          <p:val>
                                            <p:fltVal val="0.5"/>
                                          </p:val>
                                        </p:tav>
                                        <p:tav tm="100000">
                                          <p:val>
                                            <p:strVal val="#ppt_x"/>
                                          </p:val>
                                        </p:tav>
                                      </p:tavLst>
                                    </p:anim>
                                    <p:anim calcmode="lin" valueType="num">
                                      <p:cBhvr>
                                        <p:cTn id="56" dur="500" fill="hold"/>
                                        <p:tgtEl>
                                          <p:spTgt spid="138243">
                                            <p:txEl>
                                              <p:pRg st="4" end="4"/>
                                            </p:txEl>
                                          </p:spTgt>
                                        </p:tgtEl>
                                        <p:attrNameLst>
                                          <p:attrName>ppt_y</p:attrName>
                                        </p:attrNameLst>
                                      </p:cBhvr>
                                      <p:tavLst>
                                        <p:tav tm="0">
                                          <p:val>
                                            <p:fltVal val="0.5"/>
                                          </p:val>
                                        </p:tav>
                                        <p:tav tm="100000">
                                          <p:val>
                                            <p:strVal val="#ppt_y"/>
                                          </p:val>
                                        </p:tav>
                                      </p:tavLst>
                                    </p:anim>
                                  </p:childTnLst>
                                </p:cTn>
                              </p:par>
                            </p:childTnLst>
                          </p:cTn>
                        </p:par>
                        <p:par>
                          <p:cTn id="57" fill="hold" nodeType="afterGroup">
                            <p:stCondLst>
                              <p:cond delay="5300"/>
                            </p:stCondLst>
                            <p:childTnLst>
                              <p:par>
                                <p:cTn id="58" presetID="23" presetClass="entr" presetSubtype="528" fill="hold" nodeType="afterEffect">
                                  <p:stCondLst>
                                    <p:cond delay="0"/>
                                  </p:stCondLst>
                                  <p:childTnLst>
                                    <p:set>
                                      <p:cBhvr>
                                        <p:cTn id="59" dur="1" fill="hold">
                                          <p:stCondLst>
                                            <p:cond delay="0"/>
                                          </p:stCondLst>
                                        </p:cTn>
                                        <p:tgtEl>
                                          <p:spTgt spid="138243">
                                            <p:txEl>
                                              <p:pRg st="5" end="5"/>
                                            </p:txEl>
                                          </p:spTgt>
                                        </p:tgtEl>
                                        <p:attrNameLst>
                                          <p:attrName>style.visibility</p:attrName>
                                        </p:attrNameLst>
                                      </p:cBhvr>
                                      <p:to>
                                        <p:strVal val="visible"/>
                                      </p:to>
                                    </p:set>
                                    <p:anim calcmode="lin" valueType="num">
                                      <p:cBhvr>
                                        <p:cTn id="60" dur="500" fill="hold"/>
                                        <p:tgtEl>
                                          <p:spTgt spid="138243">
                                            <p:txEl>
                                              <p:pRg st="5" end="5"/>
                                            </p:txEl>
                                          </p:spTgt>
                                        </p:tgtEl>
                                        <p:attrNameLst>
                                          <p:attrName>ppt_w</p:attrName>
                                        </p:attrNameLst>
                                      </p:cBhvr>
                                      <p:tavLst>
                                        <p:tav tm="0">
                                          <p:val>
                                            <p:fltVal val="0"/>
                                          </p:val>
                                        </p:tav>
                                        <p:tav tm="100000">
                                          <p:val>
                                            <p:strVal val="#ppt_w"/>
                                          </p:val>
                                        </p:tav>
                                      </p:tavLst>
                                    </p:anim>
                                    <p:anim calcmode="lin" valueType="num">
                                      <p:cBhvr>
                                        <p:cTn id="61" dur="500" fill="hold"/>
                                        <p:tgtEl>
                                          <p:spTgt spid="138243">
                                            <p:txEl>
                                              <p:pRg st="5" end="5"/>
                                            </p:txEl>
                                          </p:spTgt>
                                        </p:tgtEl>
                                        <p:attrNameLst>
                                          <p:attrName>ppt_h</p:attrName>
                                        </p:attrNameLst>
                                      </p:cBhvr>
                                      <p:tavLst>
                                        <p:tav tm="0">
                                          <p:val>
                                            <p:fltVal val="0"/>
                                          </p:val>
                                        </p:tav>
                                        <p:tav tm="100000">
                                          <p:val>
                                            <p:strVal val="#ppt_h"/>
                                          </p:val>
                                        </p:tav>
                                      </p:tavLst>
                                    </p:anim>
                                    <p:anim calcmode="lin" valueType="num">
                                      <p:cBhvr>
                                        <p:cTn id="62" dur="500" fill="hold"/>
                                        <p:tgtEl>
                                          <p:spTgt spid="138243">
                                            <p:txEl>
                                              <p:pRg st="5" end="5"/>
                                            </p:txEl>
                                          </p:spTgt>
                                        </p:tgtEl>
                                        <p:attrNameLst>
                                          <p:attrName>ppt_x</p:attrName>
                                        </p:attrNameLst>
                                      </p:cBhvr>
                                      <p:tavLst>
                                        <p:tav tm="0">
                                          <p:val>
                                            <p:fltVal val="0.5"/>
                                          </p:val>
                                        </p:tav>
                                        <p:tav tm="100000">
                                          <p:val>
                                            <p:strVal val="#ppt_x"/>
                                          </p:val>
                                        </p:tav>
                                      </p:tavLst>
                                    </p:anim>
                                    <p:anim calcmode="lin" valueType="num">
                                      <p:cBhvr>
                                        <p:cTn id="63" dur="500" fill="hold"/>
                                        <p:tgtEl>
                                          <p:spTgt spid="138243">
                                            <p:txEl>
                                              <p:pRg st="5" end="5"/>
                                            </p:txEl>
                                          </p:spTgt>
                                        </p:tgtEl>
                                        <p:attrNameLst>
                                          <p:attrName>ppt_y</p:attrName>
                                        </p:attrNameLst>
                                      </p:cBhvr>
                                      <p:tavLst>
                                        <p:tav tm="0">
                                          <p:val>
                                            <p:fltVal val="0.5"/>
                                          </p:val>
                                        </p:tav>
                                        <p:tav tm="100000">
                                          <p:val>
                                            <p:strVal val="#ppt_y"/>
                                          </p:val>
                                        </p:tav>
                                      </p:tavLst>
                                    </p:anim>
                                  </p:childTnLst>
                                </p:cTn>
                              </p:par>
                            </p:childTnLst>
                          </p:cTn>
                        </p:par>
                        <p:par>
                          <p:cTn id="64" fill="hold" nodeType="afterGroup">
                            <p:stCondLst>
                              <p:cond delay="5800"/>
                            </p:stCondLst>
                            <p:childTnLst>
                              <p:par>
                                <p:cTn id="65" presetID="23" presetClass="entr" presetSubtype="528" fill="hold" nodeType="afterEffect">
                                  <p:stCondLst>
                                    <p:cond delay="0"/>
                                  </p:stCondLst>
                                  <p:childTnLst>
                                    <p:set>
                                      <p:cBhvr>
                                        <p:cTn id="66" dur="1" fill="hold">
                                          <p:stCondLst>
                                            <p:cond delay="0"/>
                                          </p:stCondLst>
                                        </p:cTn>
                                        <p:tgtEl>
                                          <p:spTgt spid="138243">
                                            <p:txEl>
                                              <p:pRg st="6" end="6"/>
                                            </p:txEl>
                                          </p:spTgt>
                                        </p:tgtEl>
                                        <p:attrNameLst>
                                          <p:attrName>style.visibility</p:attrName>
                                        </p:attrNameLst>
                                      </p:cBhvr>
                                      <p:to>
                                        <p:strVal val="visible"/>
                                      </p:to>
                                    </p:set>
                                    <p:anim calcmode="lin" valueType="num">
                                      <p:cBhvr>
                                        <p:cTn id="67" dur="500" fill="hold"/>
                                        <p:tgtEl>
                                          <p:spTgt spid="138243">
                                            <p:txEl>
                                              <p:pRg st="6" end="6"/>
                                            </p:txEl>
                                          </p:spTgt>
                                        </p:tgtEl>
                                        <p:attrNameLst>
                                          <p:attrName>ppt_w</p:attrName>
                                        </p:attrNameLst>
                                      </p:cBhvr>
                                      <p:tavLst>
                                        <p:tav tm="0">
                                          <p:val>
                                            <p:fltVal val="0"/>
                                          </p:val>
                                        </p:tav>
                                        <p:tav tm="100000">
                                          <p:val>
                                            <p:strVal val="#ppt_w"/>
                                          </p:val>
                                        </p:tav>
                                      </p:tavLst>
                                    </p:anim>
                                    <p:anim calcmode="lin" valueType="num">
                                      <p:cBhvr>
                                        <p:cTn id="68" dur="500" fill="hold"/>
                                        <p:tgtEl>
                                          <p:spTgt spid="138243">
                                            <p:txEl>
                                              <p:pRg st="6" end="6"/>
                                            </p:txEl>
                                          </p:spTgt>
                                        </p:tgtEl>
                                        <p:attrNameLst>
                                          <p:attrName>ppt_h</p:attrName>
                                        </p:attrNameLst>
                                      </p:cBhvr>
                                      <p:tavLst>
                                        <p:tav tm="0">
                                          <p:val>
                                            <p:fltVal val="0"/>
                                          </p:val>
                                        </p:tav>
                                        <p:tav tm="100000">
                                          <p:val>
                                            <p:strVal val="#ppt_h"/>
                                          </p:val>
                                        </p:tav>
                                      </p:tavLst>
                                    </p:anim>
                                    <p:anim calcmode="lin" valueType="num">
                                      <p:cBhvr>
                                        <p:cTn id="69" dur="500" fill="hold"/>
                                        <p:tgtEl>
                                          <p:spTgt spid="138243">
                                            <p:txEl>
                                              <p:pRg st="6" end="6"/>
                                            </p:txEl>
                                          </p:spTgt>
                                        </p:tgtEl>
                                        <p:attrNameLst>
                                          <p:attrName>ppt_x</p:attrName>
                                        </p:attrNameLst>
                                      </p:cBhvr>
                                      <p:tavLst>
                                        <p:tav tm="0">
                                          <p:val>
                                            <p:fltVal val="0.5"/>
                                          </p:val>
                                        </p:tav>
                                        <p:tav tm="100000">
                                          <p:val>
                                            <p:strVal val="#ppt_x"/>
                                          </p:val>
                                        </p:tav>
                                      </p:tavLst>
                                    </p:anim>
                                    <p:anim calcmode="lin" valueType="num">
                                      <p:cBhvr>
                                        <p:cTn id="70" dur="500" fill="hold"/>
                                        <p:tgtEl>
                                          <p:spTgt spid="138243">
                                            <p:txEl>
                                              <p:pRg st="6" end="6"/>
                                            </p:txEl>
                                          </p:spTgt>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824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98" name="Group 41"/>
          <p:cNvGrpSpPr>
            <a:grpSpLocks/>
          </p:cNvGrpSpPr>
          <p:nvPr/>
        </p:nvGrpSpPr>
        <p:grpSpPr bwMode="auto">
          <a:xfrm>
            <a:off x="179388" y="3789363"/>
            <a:ext cx="2714625" cy="2071687"/>
            <a:chOff x="-2669" y="4075245"/>
            <a:chExt cx="2714644" cy="2071702"/>
          </a:xfrm>
        </p:grpSpPr>
        <p:sp>
          <p:nvSpPr>
            <p:cNvPr id="35" name="Rectangle 34"/>
            <p:cNvSpPr/>
            <p:nvPr/>
          </p:nvSpPr>
          <p:spPr>
            <a:xfrm rot="21320547">
              <a:off x="-2669" y="4075245"/>
              <a:ext cx="2714644" cy="2071702"/>
            </a:xfrm>
            <a:prstGeom prst="rect">
              <a:avLst/>
            </a:prstGeom>
            <a:solidFill>
              <a:schemeClr val="bg1"/>
            </a:solidFill>
            <a:ln w="9525">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n-GB" dirty="0"/>
            </a:p>
          </p:txBody>
        </p:sp>
        <p:pic>
          <p:nvPicPr>
            <p:cNvPr id="4147" name="Picture 10" descr="iPad! by Louis Abate."/>
            <p:cNvPicPr>
              <a:picLocks noChangeAspect="1" noChangeArrowheads="1"/>
            </p:cNvPicPr>
            <p:nvPr/>
          </p:nvPicPr>
          <p:blipFill>
            <a:blip r:embed="rId3" cstate="print"/>
            <a:srcRect/>
            <a:stretch>
              <a:fillRect/>
            </a:stretch>
          </p:blipFill>
          <p:spPr bwMode="auto">
            <a:xfrm rot="-279453">
              <a:off x="135187" y="4215420"/>
              <a:ext cx="2500330" cy="1665220"/>
            </a:xfrm>
            <a:prstGeom prst="rect">
              <a:avLst/>
            </a:prstGeom>
            <a:noFill/>
            <a:ln w="9525">
              <a:noFill/>
              <a:miter lim="800000"/>
              <a:headEnd/>
              <a:tailEnd/>
            </a:ln>
          </p:spPr>
        </p:pic>
        <p:sp>
          <p:nvSpPr>
            <p:cNvPr id="4148" name="TextBox 36"/>
            <p:cNvSpPr txBox="1">
              <a:spLocks noChangeArrowheads="1"/>
            </p:cNvSpPr>
            <p:nvPr/>
          </p:nvSpPr>
          <p:spPr bwMode="auto">
            <a:xfrm rot="-439098">
              <a:off x="589211" y="5793832"/>
              <a:ext cx="1901453" cy="338554"/>
            </a:xfrm>
            <a:prstGeom prst="rect">
              <a:avLst/>
            </a:prstGeom>
            <a:noFill/>
            <a:ln w="9525">
              <a:noFill/>
              <a:miter lim="800000"/>
              <a:headEnd/>
              <a:tailEnd/>
            </a:ln>
          </p:spPr>
          <p:txBody>
            <a:bodyPr>
              <a:spAutoFit/>
            </a:bodyPr>
            <a:lstStyle/>
            <a:p>
              <a:pPr eaLnBrk="0" hangingPunct="0"/>
              <a:r>
                <a:rPr lang="en-GB" sz="1600" b="1">
                  <a:latin typeface="Bradley Hand ITC" pitchFamily="66" charset="0"/>
                </a:rPr>
                <a:t>Gadgets galore</a:t>
              </a:r>
            </a:p>
          </p:txBody>
        </p:sp>
      </p:grpSp>
      <p:grpSp>
        <p:nvGrpSpPr>
          <p:cNvPr id="4099" name="Group 38"/>
          <p:cNvGrpSpPr>
            <a:grpSpLocks/>
          </p:cNvGrpSpPr>
          <p:nvPr/>
        </p:nvGrpSpPr>
        <p:grpSpPr bwMode="auto">
          <a:xfrm rot="186065">
            <a:off x="2016125" y="3859213"/>
            <a:ext cx="2660650" cy="1549400"/>
            <a:chOff x="3410861" y="3678852"/>
            <a:chExt cx="2509331" cy="1143008"/>
          </a:xfrm>
        </p:grpSpPr>
        <p:sp>
          <p:nvSpPr>
            <p:cNvPr id="32" name="Rectangle 31"/>
            <p:cNvSpPr/>
            <p:nvPr/>
          </p:nvSpPr>
          <p:spPr>
            <a:xfrm>
              <a:off x="3413728" y="3678852"/>
              <a:ext cx="2214578" cy="1143008"/>
            </a:xfrm>
            <a:prstGeom prst="rect">
              <a:avLst/>
            </a:prstGeom>
            <a:solidFill>
              <a:schemeClr val="bg1"/>
            </a:solidFill>
            <a:ln w="9525">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n-GB" dirty="0"/>
            </a:p>
          </p:txBody>
        </p:sp>
        <p:sp>
          <p:nvSpPr>
            <p:cNvPr id="4143" name="TextBox 33"/>
            <p:cNvSpPr txBox="1">
              <a:spLocks noChangeArrowheads="1"/>
            </p:cNvSpPr>
            <p:nvPr/>
          </p:nvSpPr>
          <p:spPr bwMode="auto">
            <a:xfrm rot="11753">
              <a:off x="3410861" y="4425266"/>
              <a:ext cx="2509331" cy="338554"/>
            </a:xfrm>
            <a:prstGeom prst="rect">
              <a:avLst/>
            </a:prstGeom>
            <a:noFill/>
            <a:ln w="9525">
              <a:noFill/>
              <a:miter lim="800000"/>
              <a:headEnd/>
              <a:tailEnd/>
            </a:ln>
          </p:spPr>
          <p:txBody>
            <a:bodyPr>
              <a:spAutoFit/>
            </a:bodyPr>
            <a:lstStyle/>
            <a:p>
              <a:pPr eaLnBrk="0" hangingPunct="0"/>
              <a:r>
                <a:rPr lang="en-GB" sz="1600" b="1">
                  <a:latin typeface="Bradley Hand ITC" pitchFamily="66" charset="0"/>
                </a:rPr>
                <a:t>     Health </a:t>
              </a:r>
              <a:r>
                <a:rPr lang="en-GB" sz="1600">
                  <a:latin typeface="Bradley Hand ITC" pitchFamily="66" charset="0"/>
                </a:rPr>
                <a:t>and m</a:t>
              </a:r>
              <a:r>
                <a:rPr lang="en-GB" sz="1600" b="1">
                  <a:latin typeface="Bradley Hand ITC" pitchFamily="66" charset="0"/>
                </a:rPr>
                <a:t>edicine</a:t>
              </a:r>
            </a:p>
          </p:txBody>
        </p:sp>
      </p:grpSp>
      <p:grpSp>
        <p:nvGrpSpPr>
          <p:cNvPr id="4100" name="Group 49"/>
          <p:cNvGrpSpPr>
            <a:grpSpLocks/>
          </p:cNvGrpSpPr>
          <p:nvPr/>
        </p:nvGrpSpPr>
        <p:grpSpPr bwMode="auto">
          <a:xfrm>
            <a:off x="6429375" y="2143125"/>
            <a:ext cx="2714625" cy="2141538"/>
            <a:chOff x="6000760" y="2357430"/>
            <a:chExt cx="2714644" cy="2141073"/>
          </a:xfrm>
        </p:grpSpPr>
        <p:sp>
          <p:nvSpPr>
            <p:cNvPr id="26" name="Rectangle 25"/>
            <p:cNvSpPr/>
            <p:nvPr/>
          </p:nvSpPr>
          <p:spPr>
            <a:xfrm>
              <a:off x="6000760" y="2357430"/>
              <a:ext cx="2714644" cy="2071702"/>
            </a:xfrm>
            <a:prstGeom prst="rect">
              <a:avLst/>
            </a:prstGeom>
            <a:solidFill>
              <a:schemeClr val="bg1"/>
            </a:solidFill>
            <a:ln w="9525">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n-GB" dirty="0"/>
            </a:p>
          </p:txBody>
        </p:sp>
        <p:sp>
          <p:nvSpPr>
            <p:cNvPr id="4139" name="TextBox 27"/>
            <p:cNvSpPr txBox="1">
              <a:spLocks noChangeArrowheads="1"/>
            </p:cNvSpPr>
            <p:nvPr/>
          </p:nvSpPr>
          <p:spPr bwMode="auto">
            <a:xfrm>
              <a:off x="6448811" y="4159949"/>
              <a:ext cx="1631280" cy="338554"/>
            </a:xfrm>
            <a:prstGeom prst="rect">
              <a:avLst/>
            </a:prstGeom>
            <a:noFill/>
            <a:ln w="9525">
              <a:noFill/>
              <a:miter lim="800000"/>
              <a:headEnd/>
              <a:tailEnd/>
            </a:ln>
          </p:spPr>
          <p:txBody>
            <a:bodyPr>
              <a:spAutoFit/>
            </a:bodyPr>
            <a:lstStyle/>
            <a:p>
              <a:pPr eaLnBrk="0" hangingPunct="0"/>
              <a:r>
                <a:rPr lang="en-GB" sz="1600" b="1">
                  <a:latin typeface="Bradley Hand ITC" pitchFamily="66" charset="0"/>
                </a:rPr>
                <a:t>Creating cars</a:t>
              </a:r>
            </a:p>
          </p:txBody>
        </p:sp>
      </p:grpSp>
      <p:grpSp>
        <p:nvGrpSpPr>
          <p:cNvPr id="4101" name="Group 44"/>
          <p:cNvGrpSpPr>
            <a:grpSpLocks/>
          </p:cNvGrpSpPr>
          <p:nvPr/>
        </p:nvGrpSpPr>
        <p:grpSpPr bwMode="auto">
          <a:xfrm>
            <a:off x="6588125" y="4652963"/>
            <a:ext cx="2357438" cy="1857375"/>
            <a:chOff x="6553341" y="4468493"/>
            <a:chExt cx="2357454" cy="1857388"/>
          </a:xfrm>
        </p:grpSpPr>
        <p:sp>
          <p:nvSpPr>
            <p:cNvPr id="17" name="Rectangle 16"/>
            <p:cNvSpPr/>
            <p:nvPr/>
          </p:nvSpPr>
          <p:spPr>
            <a:xfrm rot="1106195">
              <a:off x="6553341" y="4468493"/>
              <a:ext cx="2357454" cy="1857388"/>
            </a:xfrm>
            <a:prstGeom prst="rect">
              <a:avLst/>
            </a:prstGeom>
            <a:solidFill>
              <a:schemeClr val="bg1"/>
            </a:solidFill>
            <a:ln w="9525">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n-GB" dirty="0"/>
            </a:p>
          </p:txBody>
        </p:sp>
        <p:pic>
          <p:nvPicPr>
            <p:cNvPr id="4134" name="Picture 28" descr="The Large Hadron Collider/ATLAS at CERN by Image Editor."/>
            <p:cNvPicPr>
              <a:picLocks noChangeAspect="1" noChangeArrowheads="1"/>
            </p:cNvPicPr>
            <p:nvPr/>
          </p:nvPicPr>
          <p:blipFill>
            <a:blip r:embed="rId4" cstate="print"/>
            <a:srcRect/>
            <a:stretch>
              <a:fillRect/>
            </a:stretch>
          </p:blipFill>
          <p:spPr bwMode="auto">
            <a:xfrm rot="1106195">
              <a:off x="6757881" y="4610196"/>
              <a:ext cx="1982302" cy="1319200"/>
            </a:xfrm>
            <a:prstGeom prst="rect">
              <a:avLst/>
            </a:prstGeom>
            <a:noFill/>
            <a:ln w="9525">
              <a:noFill/>
              <a:miter lim="800000"/>
              <a:headEnd/>
              <a:tailEnd/>
            </a:ln>
          </p:spPr>
        </p:pic>
        <p:sp>
          <p:nvSpPr>
            <p:cNvPr id="4135" name="TextBox 18"/>
            <p:cNvSpPr txBox="1">
              <a:spLocks noChangeArrowheads="1"/>
            </p:cNvSpPr>
            <p:nvPr/>
          </p:nvSpPr>
          <p:spPr bwMode="auto">
            <a:xfrm rot="1072865">
              <a:off x="6684110" y="5949339"/>
              <a:ext cx="1633743" cy="338554"/>
            </a:xfrm>
            <a:prstGeom prst="rect">
              <a:avLst/>
            </a:prstGeom>
            <a:noFill/>
            <a:ln w="9525">
              <a:noFill/>
              <a:miter lim="800000"/>
              <a:headEnd/>
              <a:tailEnd/>
            </a:ln>
          </p:spPr>
          <p:txBody>
            <a:bodyPr>
              <a:spAutoFit/>
            </a:bodyPr>
            <a:lstStyle/>
            <a:p>
              <a:pPr algn="ctr" eaLnBrk="0" hangingPunct="0"/>
              <a:r>
                <a:rPr lang="en-GB" sz="1600" b="1">
                  <a:latin typeface="Bradley Hand ITC" pitchFamily="66" charset="0"/>
                </a:rPr>
                <a:t>Sports </a:t>
              </a:r>
            </a:p>
          </p:txBody>
        </p:sp>
      </p:grpSp>
      <p:grpSp>
        <p:nvGrpSpPr>
          <p:cNvPr id="4102" name="Group 42"/>
          <p:cNvGrpSpPr>
            <a:grpSpLocks/>
          </p:cNvGrpSpPr>
          <p:nvPr/>
        </p:nvGrpSpPr>
        <p:grpSpPr bwMode="auto">
          <a:xfrm>
            <a:off x="188913" y="1611313"/>
            <a:ext cx="2330450" cy="1820862"/>
            <a:chOff x="189568" y="1611689"/>
            <a:chExt cx="2329906" cy="1820255"/>
          </a:xfrm>
        </p:grpSpPr>
        <p:sp>
          <p:nvSpPr>
            <p:cNvPr id="14" name="Rectangle 13"/>
            <p:cNvSpPr/>
            <p:nvPr/>
          </p:nvSpPr>
          <p:spPr>
            <a:xfrm rot="20740954">
              <a:off x="189568" y="1611689"/>
              <a:ext cx="2286016" cy="1820255"/>
            </a:xfrm>
            <a:prstGeom prst="rect">
              <a:avLst/>
            </a:prstGeom>
            <a:solidFill>
              <a:schemeClr val="bg1"/>
            </a:solidFill>
            <a:ln w="9525">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n-GB" dirty="0"/>
            </a:p>
          </p:txBody>
        </p:sp>
        <p:pic>
          <p:nvPicPr>
            <p:cNvPr id="4129" name="Picture 30" descr="Good Food Packaging Feature by LindiB."/>
            <p:cNvPicPr>
              <a:picLocks noChangeAspect="1" noChangeArrowheads="1"/>
            </p:cNvPicPr>
            <p:nvPr/>
          </p:nvPicPr>
          <p:blipFill>
            <a:blip r:embed="rId5" cstate="print"/>
            <a:srcRect/>
            <a:stretch>
              <a:fillRect/>
            </a:stretch>
          </p:blipFill>
          <p:spPr bwMode="auto">
            <a:xfrm rot="-859046">
              <a:off x="327566" y="1761939"/>
              <a:ext cx="1971661" cy="1319872"/>
            </a:xfrm>
            <a:prstGeom prst="rect">
              <a:avLst/>
            </a:prstGeom>
            <a:noFill/>
            <a:ln w="9525">
              <a:noFill/>
              <a:miter lim="800000"/>
              <a:headEnd/>
              <a:tailEnd/>
            </a:ln>
          </p:spPr>
        </p:pic>
        <p:sp>
          <p:nvSpPr>
            <p:cNvPr id="4130" name="TextBox 15"/>
            <p:cNvSpPr txBox="1">
              <a:spLocks noChangeArrowheads="1"/>
            </p:cNvSpPr>
            <p:nvPr/>
          </p:nvSpPr>
          <p:spPr bwMode="auto">
            <a:xfrm rot="-1146250">
              <a:off x="793664" y="3031666"/>
              <a:ext cx="1725810" cy="338554"/>
            </a:xfrm>
            <a:prstGeom prst="rect">
              <a:avLst/>
            </a:prstGeom>
            <a:noFill/>
            <a:ln w="9525">
              <a:noFill/>
              <a:miter lim="800000"/>
              <a:headEnd/>
              <a:tailEnd/>
            </a:ln>
          </p:spPr>
          <p:txBody>
            <a:bodyPr>
              <a:spAutoFit/>
            </a:bodyPr>
            <a:lstStyle/>
            <a:p>
              <a:pPr eaLnBrk="0" hangingPunct="0"/>
              <a:r>
                <a:rPr lang="en-GB" sz="1600" b="1">
                  <a:latin typeface="Bradley Hand ITC" pitchFamily="66" charset="0"/>
                </a:rPr>
                <a:t>Providing water</a:t>
              </a:r>
            </a:p>
          </p:txBody>
        </p:sp>
      </p:grpSp>
      <p:grpSp>
        <p:nvGrpSpPr>
          <p:cNvPr id="4103" name="Group 46"/>
          <p:cNvGrpSpPr>
            <a:grpSpLocks/>
          </p:cNvGrpSpPr>
          <p:nvPr/>
        </p:nvGrpSpPr>
        <p:grpSpPr bwMode="auto">
          <a:xfrm>
            <a:off x="5003800" y="1412875"/>
            <a:ext cx="1692275" cy="2397125"/>
            <a:chOff x="5141931" y="1473830"/>
            <a:chExt cx="1691803" cy="2396957"/>
          </a:xfrm>
        </p:grpSpPr>
        <p:sp>
          <p:nvSpPr>
            <p:cNvPr id="23" name="Rectangle 22"/>
            <p:cNvSpPr/>
            <p:nvPr/>
          </p:nvSpPr>
          <p:spPr>
            <a:xfrm rot="20682988">
              <a:off x="5141931" y="1513333"/>
              <a:ext cx="1500198" cy="2357454"/>
            </a:xfrm>
            <a:prstGeom prst="rect">
              <a:avLst/>
            </a:prstGeom>
            <a:solidFill>
              <a:schemeClr val="bg1"/>
            </a:solidFill>
            <a:ln w="9525">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n-GB" dirty="0"/>
            </a:p>
          </p:txBody>
        </p:sp>
        <p:sp>
          <p:nvSpPr>
            <p:cNvPr id="4124" name="TextBox 24"/>
            <p:cNvSpPr txBox="1">
              <a:spLocks noChangeArrowheads="1"/>
            </p:cNvSpPr>
            <p:nvPr/>
          </p:nvSpPr>
          <p:spPr bwMode="auto">
            <a:xfrm rot="-1568485">
              <a:off x="5489319" y="3220908"/>
              <a:ext cx="1344415" cy="584775"/>
            </a:xfrm>
            <a:prstGeom prst="rect">
              <a:avLst/>
            </a:prstGeom>
            <a:noFill/>
            <a:ln w="9525">
              <a:noFill/>
              <a:miter lim="800000"/>
              <a:headEnd/>
              <a:tailEnd/>
            </a:ln>
          </p:spPr>
          <p:txBody>
            <a:bodyPr>
              <a:spAutoFit/>
            </a:bodyPr>
            <a:lstStyle/>
            <a:p>
              <a:pPr eaLnBrk="0" hangingPunct="0"/>
              <a:r>
                <a:rPr lang="en-GB" sz="1600" b="1">
                  <a:latin typeface="Bradley Hand ITC" pitchFamily="66" charset="0"/>
                </a:rPr>
                <a:t>Solving </a:t>
              </a:r>
            </a:p>
            <a:p>
              <a:pPr eaLnBrk="0" hangingPunct="0"/>
              <a:r>
                <a:rPr lang="en-GB" sz="1600" b="1">
                  <a:latin typeface="Bradley Hand ITC" pitchFamily="66" charset="0"/>
                </a:rPr>
                <a:t>    problems</a:t>
              </a:r>
            </a:p>
          </p:txBody>
        </p:sp>
        <p:pic>
          <p:nvPicPr>
            <p:cNvPr id="4125" name="Picture 8" descr="Vasco da Gama Bridge - Tagus river, Portugal by ©miguel valle de figueiredo."/>
            <p:cNvPicPr>
              <a:picLocks noChangeAspect="1" noChangeArrowheads="1"/>
            </p:cNvPicPr>
            <p:nvPr/>
          </p:nvPicPr>
          <p:blipFill>
            <a:blip r:embed="rId6" cstate="print"/>
            <a:srcRect/>
            <a:stretch>
              <a:fillRect/>
            </a:stretch>
          </p:blipFill>
          <p:spPr bwMode="auto">
            <a:xfrm rot="-917012">
              <a:off x="5299376" y="1473830"/>
              <a:ext cx="1261097" cy="1893888"/>
            </a:xfrm>
            <a:prstGeom prst="rect">
              <a:avLst/>
            </a:prstGeom>
            <a:noFill/>
            <a:ln w="9525">
              <a:noFill/>
              <a:miter lim="800000"/>
              <a:headEnd/>
              <a:tailEnd/>
            </a:ln>
          </p:spPr>
        </p:pic>
      </p:grpSp>
      <p:sp>
        <p:nvSpPr>
          <p:cNvPr id="4104" name="TextBox 45"/>
          <p:cNvSpPr txBox="1">
            <a:spLocks noChangeArrowheads="1"/>
          </p:cNvSpPr>
          <p:nvPr/>
        </p:nvSpPr>
        <p:spPr bwMode="auto">
          <a:xfrm rot="-166634">
            <a:off x="2284413" y="155575"/>
            <a:ext cx="5391150" cy="1201738"/>
          </a:xfrm>
          <a:prstGeom prst="rect">
            <a:avLst/>
          </a:prstGeom>
          <a:noFill/>
          <a:ln w="9525">
            <a:noFill/>
            <a:miter lim="800000"/>
            <a:headEnd/>
            <a:tailEnd/>
          </a:ln>
        </p:spPr>
        <p:txBody>
          <a:bodyPr wrap="none">
            <a:spAutoFit/>
          </a:bodyPr>
          <a:lstStyle/>
          <a:p>
            <a:pPr eaLnBrk="0" hangingPunct="0"/>
            <a:r>
              <a:rPr lang="en-GB" sz="3600" b="1">
                <a:solidFill>
                  <a:srgbClr val="FF0000"/>
                </a:solidFill>
              </a:rPr>
              <a:t>Which of these pictures </a:t>
            </a:r>
          </a:p>
          <a:p>
            <a:pPr eaLnBrk="0" hangingPunct="0"/>
            <a:r>
              <a:rPr lang="en-GB" sz="3600" b="1">
                <a:solidFill>
                  <a:srgbClr val="FF0000"/>
                </a:solidFill>
              </a:rPr>
              <a:t>involve engineering?</a:t>
            </a:r>
          </a:p>
        </p:txBody>
      </p:sp>
      <p:pic>
        <p:nvPicPr>
          <p:cNvPr id="4105" name="Picture 37" descr="dna.jpg"/>
          <p:cNvPicPr>
            <a:picLocks noChangeAspect="1"/>
          </p:cNvPicPr>
          <p:nvPr/>
        </p:nvPicPr>
        <p:blipFill>
          <a:blip r:embed="rId7" cstate="print"/>
          <a:srcRect/>
          <a:stretch>
            <a:fillRect/>
          </a:stretch>
        </p:blipFill>
        <p:spPr bwMode="auto">
          <a:xfrm rot="238755">
            <a:off x="2146300" y="4008438"/>
            <a:ext cx="2179638" cy="738187"/>
          </a:xfrm>
          <a:prstGeom prst="rect">
            <a:avLst/>
          </a:prstGeom>
          <a:noFill/>
          <a:ln w="9525">
            <a:noFill/>
            <a:miter lim="800000"/>
            <a:headEnd/>
            <a:tailEnd/>
          </a:ln>
        </p:spPr>
      </p:pic>
      <p:grpSp>
        <p:nvGrpSpPr>
          <p:cNvPr id="4106" name="Group 46"/>
          <p:cNvGrpSpPr>
            <a:grpSpLocks/>
          </p:cNvGrpSpPr>
          <p:nvPr/>
        </p:nvGrpSpPr>
        <p:grpSpPr bwMode="auto">
          <a:xfrm rot="-859046">
            <a:off x="4341813" y="4113213"/>
            <a:ext cx="2286000" cy="2500312"/>
            <a:chOff x="3643306" y="4214818"/>
            <a:chExt cx="2286016" cy="2500330"/>
          </a:xfrm>
        </p:grpSpPr>
        <p:sp>
          <p:nvSpPr>
            <p:cNvPr id="20" name="Rectangle 19"/>
            <p:cNvSpPr/>
            <p:nvPr/>
          </p:nvSpPr>
          <p:spPr>
            <a:xfrm>
              <a:off x="3643306" y="4214818"/>
              <a:ext cx="2286016" cy="2500330"/>
            </a:xfrm>
            <a:prstGeom prst="rect">
              <a:avLst/>
            </a:prstGeom>
            <a:solidFill>
              <a:schemeClr val="bg1"/>
            </a:solidFill>
            <a:ln w="9525">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n-GB" dirty="0"/>
            </a:p>
          </p:txBody>
        </p:sp>
        <p:pic>
          <p:nvPicPr>
            <p:cNvPr id="4119" name="Picture 30" descr="Good Food Packaging Feature by LindiB."/>
            <p:cNvPicPr>
              <a:picLocks noChangeAspect="1" noChangeArrowheads="1"/>
            </p:cNvPicPr>
            <p:nvPr/>
          </p:nvPicPr>
          <p:blipFill>
            <a:blip r:embed="rId8" cstate="print"/>
            <a:srcRect/>
            <a:stretch>
              <a:fillRect/>
            </a:stretch>
          </p:blipFill>
          <p:spPr bwMode="auto">
            <a:xfrm>
              <a:off x="3786182" y="4357694"/>
              <a:ext cx="1971661" cy="1971661"/>
            </a:xfrm>
            <a:prstGeom prst="rect">
              <a:avLst/>
            </a:prstGeom>
            <a:noFill/>
            <a:ln w="9525">
              <a:noFill/>
              <a:miter lim="800000"/>
              <a:headEnd/>
              <a:tailEnd/>
            </a:ln>
          </p:spPr>
        </p:pic>
        <p:sp>
          <p:nvSpPr>
            <p:cNvPr id="4120" name="TextBox 21"/>
            <p:cNvSpPr txBox="1">
              <a:spLocks noChangeArrowheads="1"/>
            </p:cNvSpPr>
            <p:nvPr/>
          </p:nvSpPr>
          <p:spPr bwMode="auto">
            <a:xfrm rot="-218532">
              <a:off x="4208491" y="6297634"/>
              <a:ext cx="1349665" cy="338554"/>
            </a:xfrm>
            <a:prstGeom prst="rect">
              <a:avLst/>
            </a:prstGeom>
            <a:noFill/>
            <a:ln w="9525">
              <a:noFill/>
              <a:miter lim="800000"/>
              <a:headEnd/>
              <a:tailEnd/>
            </a:ln>
          </p:spPr>
          <p:txBody>
            <a:bodyPr>
              <a:spAutoFit/>
            </a:bodyPr>
            <a:lstStyle/>
            <a:p>
              <a:pPr algn="ctr" eaLnBrk="0" hangingPunct="0"/>
              <a:r>
                <a:rPr lang="en-GB" sz="1600" b="1">
                  <a:latin typeface="Bradley Hand ITC" pitchFamily="66" charset="0"/>
                </a:rPr>
                <a:t>Food</a:t>
              </a:r>
            </a:p>
          </p:txBody>
        </p:sp>
      </p:grpSp>
      <p:pic>
        <p:nvPicPr>
          <p:cNvPr id="4107" name="Picture 40" descr="supercar.jpg"/>
          <p:cNvPicPr>
            <a:picLocks noChangeAspect="1"/>
          </p:cNvPicPr>
          <p:nvPr/>
        </p:nvPicPr>
        <p:blipFill>
          <a:blip r:embed="rId9" cstate="print"/>
          <a:srcRect/>
          <a:stretch>
            <a:fillRect/>
          </a:stretch>
        </p:blipFill>
        <p:spPr bwMode="auto">
          <a:xfrm>
            <a:off x="6756400" y="2362200"/>
            <a:ext cx="2173288" cy="1630363"/>
          </a:xfrm>
          <a:prstGeom prst="rect">
            <a:avLst/>
          </a:prstGeom>
          <a:noFill/>
          <a:ln w="9525">
            <a:noFill/>
            <a:miter lim="800000"/>
            <a:headEnd/>
            <a:tailEnd/>
          </a:ln>
        </p:spPr>
      </p:pic>
      <p:grpSp>
        <p:nvGrpSpPr>
          <p:cNvPr id="4108" name="Group 38"/>
          <p:cNvGrpSpPr>
            <a:grpSpLocks/>
          </p:cNvGrpSpPr>
          <p:nvPr/>
        </p:nvGrpSpPr>
        <p:grpSpPr bwMode="auto">
          <a:xfrm>
            <a:off x="2643188" y="1643063"/>
            <a:ext cx="2214562" cy="2000250"/>
            <a:chOff x="2643174" y="1643050"/>
            <a:chExt cx="2214578" cy="2000264"/>
          </a:xfrm>
        </p:grpSpPr>
        <p:grpSp>
          <p:nvGrpSpPr>
            <p:cNvPr id="4110" name="Group 36"/>
            <p:cNvGrpSpPr>
              <a:grpSpLocks/>
            </p:cNvGrpSpPr>
            <p:nvPr/>
          </p:nvGrpSpPr>
          <p:grpSpPr bwMode="auto">
            <a:xfrm>
              <a:off x="2643174" y="1643050"/>
              <a:ext cx="2214578" cy="2000264"/>
              <a:chOff x="2857488" y="1142984"/>
              <a:chExt cx="2214578" cy="2000264"/>
            </a:xfrm>
          </p:grpSpPr>
          <p:sp>
            <p:nvSpPr>
              <p:cNvPr id="29" name="Rectangle 28"/>
              <p:cNvSpPr/>
              <p:nvPr/>
            </p:nvSpPr>
            <p:spPr>
              <a:xfrm>
                <a:off x="2857488" y="1142984"/>
                <a:ext cx="2214578" cy="2000264"/>
              </a:xfrm>
              <a:prstGeom prst="rect">
                <a:avLst/>
              </a:prstGeom>
              <a:solidFill>
                <a:schemeClr val="bg1"/>
              </a:solidFill>
              <a:ln w="9525">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n-GB" dirty="0"/>
              </a:p>
            </p:txBody>
          </p:sp>
          <p:sp>
            <p:nvSpPr>
              <p:cNvPr id="4115" name="TextBox 30"/>
              <p:cNvSpPr txBox="1">
                <a:spLocks noChangeArrowheads="1"/>
              </p:cNvSpPr>
              <p:nvPr/>
            </p:nvSpPr>
            <p:spPr bwMode="auto">
              <a:xfrm>
                <a:off x="3001325" y="2757080"/>
                <a:ext cx="2001424" cy="338554"/>
              </a:xfrm>
              <a:prstGeom prst="rect">
                <a:avLst/>
              </a:prstGeom>
              <a:noFill/>
              <a:ln w="9525">
                <a:noFill/>
                <a:miter lim="800000"/>
                <a:headEnd/>
                <a:tailEnd/>
              </a:ln>
            </p:spPr>
            <p:txBody>
              <a:bodyPr>
                <a:spAutoFit/>
              </a:bodyPr>
              <a:lstStyle/>
              <a:p>
                <a:pPr eaLnBrk="0" hangingPunct="0"/>
                <a:r>
                  <a:rPr lang="en-GB" sz="1600" b="1">
                    <a:latin typeface="Bradley Hand ITC" pitchFamily="66" charset="0"/>
                  </a:rPr>
                  <a:t>Make-up &amp; fashion</a:t>
                </a:r>
              </a:p>
            </p:txBody>
          </p:sp>
        </p:grpSp>
        <p:pic>
          <p:nvPicPr>
            <p:cNvPr id="4111" name="Picture 39" descr="lipstick 2.jpg"/>
            <p:cNvPicPr>
              <a:picLocks noChangeAspect="1"/>
            </p:cNvPicPr>
            <p:nvPr/>
          </p:nvPicPr>
          <p:blipFill>
            <a:blip r:embed="rId10" cstate="print"/>
            <a:srcRect/>
            <a:stretch>
              <a:fillRect/>
            </a:stretch>
          </p:blipFill>
          <p:spPr bwMode="auto">
            <a:xfrm>
              <a:off x="2843808" y="1933606"/>
              <a:ext cx="1800200" cy="1197133"/>
            </a:xfrm>
            <a:prstGeom prst="rect">
              <a:avLst/>
            </a:prstGeom>
            <a:noFill/>
            <a:ln w="9525">
              <a:noFill/>
              <a:miter lim="800000"/>
              <a:headEnd/>
              <a:tailEnd/>
            </a:ln>
          </p:spPr>
        </p:pic>
      </p:grpSp>
      <p:pic>
        <p:nvPicPr>
          <p:cNvPr id="4109" name="Picture 488" descr="Description: Northwest-Bra10NewsAward"/>
          <p:cNvPicPr>
            <a:picLocks noChangeAspect="1" noChangeArrowheads="1"/>
          </p:cNvPicPr>
          <p:nvPr/>
        </p:nvPicPr>
        <p:blipFill>
          <a:blip r:embed="rId11" cstate="print"/>
          <a:srcRect/>
          <a:stretch>
            <a:fillRect/>
          </a:stretch>
        </p:blipFill>
        <p:spPr bwMode="auto">
          <a:xfrm>
            <a:off x="19050" y="6096000"/>
            <a:ext cx="1941513" cy="6826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0291" name="Rectangle 3"/>
          <p:cNvSpPr>
            <a:spLocks noGrp="1" noChangeArrowheads="1"/>
          </p:cNvSpPr>
          <p:nvPr>
            <p:ph type="body" idx="1"/>
          </p:nvPr>
        </p:nvSpPr>
        <p:spPr>
          <a:xfrm>
            <a:off x="4473575" y="1371600"/>
            <a:ext cx="4670425" cy="4667250"/>
          </a:xfrm>
        </p:spPr>
        <p:txBody>
          <a:bodyPr/>
          <a:lstStyle/>
          <a:p>
            <a:pPr eaLnBrk="1" hangingPunct="1">
              <a:lnSpc>
                <a:spcPct val="90000"/>
              </a:lnSpc>
              <a:defRPr/>
            </a:pPr>
            <a:r>
              <a:rPr lang="en-US" dirty="0" smtClean="0">
                <a:cs typeface="+mn-cs"/>
              </a:rPr>
              <a:t>Design, construction, or maintenance of:</a:t>
            </a:r>
          </a:p>
          <a:p>
            <a:pPr lvl="1" eaLnBrk="1" hangingPunct="1">
              <a:lnSpc>
                <a:spcPct val="90000"/>
              </a:lnSpc>
              <a:defRPr/>
            </a:pPr>
            <a:r>
              <a:rPr lang="en-US" dirty="0" smtClean="0"/>
              <a:t>Hydroelectric power facilities</a:t>
            </a:r>
          </a:p>
          <a:p>
            <a:pPr lvl="1" eaLnBrk="1" hangingPunct="1">
              <a:lnSpc>
                <a:spcPct val="90000"/>
              </a:lnSpc>
              <a:defRPr/>
            </a:pPr>
            <a:r>
              <a:rPr lang="en-US" dirty="0" smtClean="0"/>
              <a:t>Canals</a:t>
            </a:r>
          </a:p>
          <a:p>
            <a:pPr lvl="1" eaLnBrk="1" hangingPunct="1">
              <a:lnSpc>
                <a:spcPct val="90000"/>
              </a:lnSpc>
              <a:defRPr/>
            </a:pPr>
            <a:r>
              <a:rPr lang="en-US" dirty="0" smtClean="0"/>
              <a:t>Dams</a:t>
            </a:r>
          </a:p>
          <a:p>
            <a:pPr lvl="1" eaLnBrk="1" hangingPunct="1">
              <a:lnSpc>
                <a:spcPct val="90000"/>
              </a:lnSpc>
              <a:defRPr/>
            </a:pPr>
            <a:r>
              <a:rPr lang="en-US" dirty="0" smtClean="0"/>
              <a:t>Pipelines</a:t>
            </a:r>
          </a:p>
          <a:p>
            <a:pPr lvl="1" eaLnBrk="1" hangingPunct="1">
              <a:lnSpc>
                <a:spcPct val="90000"/>
              </a:lnSpc>
              <a:defRPr/>
            </a:pPr>
            <a:r>
              <a:rPr lang="en-US" dirty="0" smtClean="0"/>
              <a:t>Pumping stations</a:t>
            </a:r>
          </a:p>
          <a:p>
            <a:pPr lvl="1" eaLnBrk="1" hangingPunct="1">
              <a:lnSpc>
                <a:spcPct val="90000"/>
              </a:lnSpc>
              <a:defRPr/>
            </a:pPr>
            <a:r>
              <a:rPr lang="en-US" dirty="0" smtClean="0"/>
              <a:t>Locks</a:t>
            </a:r>
          </a:p>
          <a:p>
            <a:pPr lvl="1" eaLnBrk="1" hangingPunct="1">
              <a:lnSpc>
                <a:spcPct val="90000"/>
              </a:lnSpc>
              <a:defRPr/>
            </a:pPr>
            <a:r>
              <a:rPr lang="en-US" dirty="0" smtClean="0"/>
              <a:t>Seaport facilities</a:t>
            </a:r>
          </a:p>
        </p:txBody>
      </p:sp>
      <p:pic>
        <p:nvPicPr>
          <p:cNvPr id="140292" name="Picture 4"/>
          <p:cNvPicPr>
            <a:picLocks noGrp="1" noChangeAspect="1" noChangeArrowheads="1"/>
          </p:cNvPicPr>
          <p:nvPr>
            <p:ph type="clipArt" sz="half" idx="4294967295"/>
          </p:nvPr>
        </p:nvPicPr>
        <p:blipFill>
          <a:blip r:embed="rId3" cstate="print"/>
          <a:srcRect/>
          <a:stretch>
            <a:fillRect/>
          </a:stretch>
        </p:blipFill>
        <p:spPr>
          <a:xfrm>
            <a:off x="801688" y="1900238"/>
            <a:ext cx="2598737" cy="4114800"/>
          </a:xfrm>
          <a:ln cap="flat">
            <a:solidFill>
              <a:schemeClr val="tx2"/>
            </a:solidFill>
            <a:headEnd type="none" w="med" len="med"/>
            <a:tailEnd type="none" w="med" len="med"/>
          </a:ln>
        </p:spPr>
      </p:pic>
      <p:pic>
        <p:nvPicPr>
          <p:cNvPr id="140293" name="Picture 5"/>
          <p:cNvPicPr>
            <a:picLocks noChangeAspect="1" noChangeArrowheads="1"/>
          </p:cNvPicPr>
          <p:nvPr/>
        </p:nvPicPr>
        <p:blipFill>
          <a:blip r:embed="rId4" cstate="print"/>
          <a:srcRect/>
          <a:stretch>
            <a:fillRect/>
          </a:stretch>
        </p:blipFill>
        <p:spPr bwMode="auto">
          <a:xfrm>
            <a:off x="1528763" y="2184400"/>
            <a:ext cx="2382837" cy="3694113"/>
          </a:xfrm>
          <a:prstGeom prst="rect">
            <a:avLst/>
          </a:prstGeom>
          <a:noFill/>
          <a:ln w="9525">
            <a:solidFill>
              <a:schemeClr val="tx2"/>
            </a:solidFill>
            <a:miter lim="800000"/>
            <a:headEnd/>
            <a:tailEnd/>
          </a:ln>
        </p:spPr>
      </p:pic>
      <p:pic>
        <p:nvPicPr>
          <p:cNvPr id="140294" name="Picture 6"/>
          <p:cNvPicPr>
            <a:picLocks noChangeAspect="1" noChangeArrowheads="1"/>
          </p:cNvPicPr>
          <p:nvPr/>
        </p:nvPicPr>
        <p:blipFill>
          <a:blip r:embed="rId5" cstate="print"/>
          <a:srcRect/>
          <a:stretch>
            <a:fillRect/>
          </a:stretch>
        </p:blipFill>
        <p:spPr bwMode="auto">
          <a:xfrm>
            <a:off x="1198563" y="2487613"/>
            <a:ext cx="2359025" cy="3657600"/>
          </a:xfrm>
          <a:prstGeom prst="rect">
            <a:avLst/>
          </a:prstGeom>
          <a:noFill/>
          <a:ln w="9525">
            <a:solidFill>
              <a:schemeClr val="tx2"/>
            </a:solidFill>
            <a:miter lim="800000"/>
            <a:headEnd/>
            <a:tailEnd/>
          </a:ln>
        </p:spPr>
      </p:pic>
      <p:pic>
        <p:nvPicPr>
          <p:cNvPr id="140295" name="Picture 7"/>
          <p:cNvPicPr>
            <a:picLocks noChangeAspect="1" noChangeArrowheads="1"/>
          </p:cNvPicPr>
          <p:nvPr/>
        </p:nvPicPr>
        <p:blipFill>
          <a:blip r:embed="rId6" cstate="print"/>
          <a:srcRect/>
          <a:stretch>
            <a:fillRect/>
          </a:stretch>
        </p:blipFill>
        <p:spPr bwMode="auto">
          <a:xfrm>
            <a:off x="706438" y="3241675"/>
            <a:ext cx="3657600" cy="2401888"/>
          </a:xfrm>
          <a:prstGeom prst="rect">
            <a:avLst/>
          </a:prstGeom>
          <a:noFill/>
          <a:ln w="9525">
            <a:solidFill>
              <a:schemeClr val="tx2"/>
            </a:solidFill>
            <a:miter lim="800000"/>
            <a:headEnd/>
            <a:tailEnd/>
          </a:ln>
        </p:spPr>
      </p:pic>
      <p:sp>
        <p:nvSpPr>
          <p:cNvPr id="8" name="Text Box 6"/>
          <p:cNvSpPr txBox="1">
            <a:spLocks noChangeArrowheads="1"/>
          </p:cNvSpPr>
          <p:nvPr/>
        </p:nvSpPr>
        <p:spPr bwMode="auto">
          <a:xfrm>
            <a:off x="233363" y="533400"/>
            <a:ext cx="7177087" cy="708025"/>
          </a:xfrm>
          <a:prstGeom prst="rect">
            <a:avLst/>
          </a:prstGeom>
          <a:noFill/>
          <a:ln w="9525">
            <a:noFill/>
            <a:miter lim="800000"/>
            <a:headEnd/>
            <a:tailEnd/>
          </a:ln>
        </p:spPr>
        <p:txBody>
          <a:bodyPr wrap="none">
            <a:spAutoFit/>
          </a:bodyPr>
          <a:lstStyle/>
          <a:p>
            <a:pPr algn="ctr">
              <a:defRPr/>
            </a:pPr>
            <a:r>
              <a:rPr lang="en-US" sz="4000" b="1" dirty="0">
                <a:solidFill>
                  <a:srgbClr val="FF0000"/>
                </a:solidFill>
                <a:ea typeface="+mj-ea"/>
                <a:cs typeface="Arial" pitchFamily="34" charset="0"/>
              </a:rPr>
              <a:t>Water Resource Engineering</a:t>
            </a:r>
          </a:p>
        </p:txBody>
      </p:sp>
      <p:pic>
        <p:nvPicPr>
          <p:cNvPr id="21512" name="Picture 488" descr="Description: Northwest-Bra10NewsAward"/>
          <p:cNvPicPr>
            <a:picLocks noChangeAspect="1" noChangeArrowheads="1"/>
          </p:cNvPicPr>
          <p:nvPr/>
        </p:nvPicPr>
        <p:blipFill>
          <a:blip r:embed="rId7" cstate="print"/>
          <a:srcRect/>
          <a:stretch>
            <a:fillRect/>
          </a:stretch>
        </p:blipFill>
        <p:spPr bwMode="auto">
          <a:xfrm>
            <a:off x="7202488" y="6096000"/>
            <a:ext cx="1941512" cy="68262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272" fill="hold" nodeType="afterEffect">
                                  <p:stCondLst>
                                    <p:cond delay="0"/>
                                  </p:stCondLst>
                                  <p:childTnLst>
                                    <p:set>
                                      <p:cBhvr>
                                        <p:cTn id="6" dur="1" fill="hold">
                                          <p:stCondLst>
                                            <p:cond delay="0"/>
                                          </p:stCondLst>
                                        </p:cTn>
                                        <p:tgtEl>
                                          <p:spTgt spid="140291">
                                            <p:txEl>
                                              <p:pRg st="0" end="0"/>
                                            </p:txEl>
                                          </p:spTgt>
                                        </p:tgtEl>
                                        <p:attrNameLst>
                                          <p:attrName>style.visibility</p:attrName>
                                        </p:attrNameLst>
                                      </p:cBhvr>
                                      <p:to>
                                        <p:strVal val="visible"/>
                                      </p:to>
                                    </p:set>
                                    <p:anim calcmode="lin" valueType="num">
                                      <p:cBhvr>
                                        <p:cTn id="7" dur="500" fill="hold"/>
                                        <p:tgtEl>
                                          <p:spTgt spid="140291">
                                            <p:txEl>
                                              <p:pRg st="0" end="0"/>
                                            </p:txEl>
                                          </p:spTgt>
                                        </p:tgtEl>
                                        <p:attrNameLst>
                                          <p:attrName>ppt_w</p:attrName>
                                        </p:attrNameLst>
                                      </p:cBhvr>
                                      <p:tavLst>
                                        <p:tav tm="0">
                                          <p:val>
                                            <p:strVal val="2/3*#ppt_w"/>
                                          </p:val>
                                        </p:tav>
                                        <p:tav tm="100000">
                                          <p:val>
                                            <p:strVal val="#ppt_w"/>
                                          </p:val>
                                        </p:tav>
                                      </p:tavLst>
                                    </p:anim>
                                    <p:anim calcmode="lin" valueType="num">
                                      <p:cBhvr>
                                        <p:cTn id="8" dur="500" fill="hold"/>
                                        <p:tgtEl>
                                          <p:spTgt spid="140291">
                                            <p:txEl>
                                              <p:pRg st="0" end="0"/>
                                            </p:txEl>
                                          </p:spTgt>
                                        </p:tgtEl>
                                        <p:attrNameLst>
                                          <p:attrName>ppt_h</p:attrName>
                                        </p:attrNameLst>
                                      </p:cBhvr>
                                      <p:tavLst>
                                        <p:tav tm="0">
                                          <p:val>
                                            <p:strVal val="2/3*#ppt_h"/>
                                          </p:val>
                                        </p:tav>
                                        <p:tav tm="100000">
                                          <p:val>
                                            <p:strVal val="#ppt_h"/>
                                          </p:val>
                                        </p:tav>
                                      </p:tavLst>
                                    </p:anim>
                                  </p:childTnLst>
                                </p:cTn>
                              </p:par>
                            </p:childTnLst>
                          </p:cTn>
                        </p:par>
                        <p:par>
                          <p:cTn id="9" fill="hold" nodeType="afterGroup">
                            <p:stCondLst>
                              <p:cond delay="500"/>
                            </p:stCondLst>
                            <p:childTnLst>
                              <p:par>
                                <p:cTn id="10" presetID="23" presetClass="entr" presetSubtype="272" fill="hold" nodeType="afterEffect">
                                  <p:stCondLst>
                                    <p:cond delay="0"/>
                                  </p:stCondLst>
                                  <p:childTnLst>
                                    <p:set>
                                      <p:cBhvr>
                                        <p:cTn id="11" dur="1" fill="hold">
                                          <p:stCondLst>
                                            <p:cond delay="0"/>
                                          </p:stCondLst>
                                        </p:cTn>
                                        <p:tgtEl>
                                          <p:spTgt spid="140291">
                                            <p:txEl>
                                              <p:pRg st="1" end="1"/>
                                            </p:txEl>
                                          </p:spTgt>
                                        </p:tgtEl>
                                        <p:attrNameLst>
                                          <p:attrName>style.visibility</p:attrName>
                                        </p:attrNameLst>
                                      </p:cBhvr>
                                      <p:to>
                                        <p:strVal val="visible"/>
                                      </p:to>
                                    </p:set>
                                    <p:anim calcmode="lin" valueType="num">
                                      <p:cBhvr>
                                        <p:cTn id="12" dur="500" fill="hold"/>
                                        <p:tgtEl>
                                          <p:spTgt spid="140291">
                                            <p:txEl>
                                              <p:pRg st="1" end="1"/>
                                            </p:txEl>
                                          </p:spTgt>
                                        </p:tgtEl>
                                        <p:attrNameLst>
                                          <p:attrName>ppt_w</p:attrName>
                                        </p:attrNameLst>
                                      </p:cBhvr>
                                      <p:tavLst>
                                        <p:tav tm="0">
                                          <p:val>
                                            <p:strVal val="2/3*#ppt_w"/>
                                          </p:val>
                                        </p:tav>
                                        <p:tav tm="100000">
                                          <p:val>
                                            <p:strVal val="#ppt_w"/>
                                          </p:val>
                                        </p:tav>
                                      </p:tavLst>
                                    </p:anim>
                                    <p:anim calcmode="lin" valueType="num">
                                      <p:cBhvr>
                                        <p:cTn id="13" dur="500" fill="hold"/>
                                        <p:tgtEl>
                                          <p:spTgt spid="140291">
                                            <p:txEl>
                                              <p:pRg st="1" end="1"/>
                                            </p:txEl>
                                          </p:spTgt>
                                        </p:tgtEl>
                                        <p:attrNameLst>
                                          <p:attrName>ppt_h</p:attrName>
                                        </p:attrNameLst>
                                      </p:cBhvr>
                                      <p:tavLst>
                                        <p:tav tm="0">
                                          <p:val>
                                            <p:strVal val="2/3*#ppt_h"/>
                                          </p:val>
                                        </p:tav>
                                        <p:tav tm="100000">
                                          <p:val>
                                            <p:strVal val="#ppt_h"/>
                                          </p:val>
                                        </p:tav>
                                      </p:tavLst>
                                    </p:anim>
                                  </p:childTnLst>
                                </p:cTn>
                              </p:par>
                              <p:par>
                                <p:cTn id="14" presetID="23" presetClass="entr" presetSubtype="272" fill="hold" nodeType="withEffect">
                                  <p:stCondLst>
                                    <p:cond delay="0"/>
                                  </p:stCondLst>
                                  <p:childTnLst>
                                    <p:set>
                                      <p:cBhvr>
                                        <p:cTn id="15" dur="1" fill="hold">
                                          <p:stCondLst>
                                            <p:cond delay="0"/>
                                          </p:stCondLst>
                                        </p:cTn>
                                        <p:tgtEl>
                                          <p:spTgt spid="140291">
                                            <p:txEl>
                                              <p:pRg st="2" end="2"/>
                                            </p:txEl>
                                          </p:spTgt>
                                        </p:tgtEl>
                                        <p:attrNameLst>
                                          <p:attrName>style.visibility</p:attrName>
                                        </p:attrNameLst>
                                      </p:cBhvr>
                                      <p:to>
                                        <p:strVal val="visible"/>
                                      </p:to>
                                    </p:set>
                                    <p:anim calcmode="lin" valueType="num">
                                      <p:cBhvr>
                                        <p:cTn id="16" dur="500" fill="hold"/>
                                        <p:tgtEl>
                                          <p:spTgt spid="140291">
                                            <p:txEl>
                                              <p:pRg st="2" end="2"/>
                                            </p:txEl>
                                          </p:spTgt>
                                        </p:tgtEl>
                                        <p:attrNameLst>
                                          <p:attrName>ppt_w</p:attrName>
                                        </p:attrNameLst>
                                      </p:cBhvr>
                                      <p:tavLst>
                                        <p:tav tm="0">
                                          <p:val>
                                            <p:strVal val="2/3*#ppt_w"/>
                                          </p:val>
                                        </p:tav>
                                        <p:tav tm="100000">
                                          <p:val>
                                            <p:strVal val="#ppt_w"/>
                                          </p:val>
                                        </p:tav>
                                      </p:tavLst>
                                    </p:anim>
                                    <p:anim calcmode="lin" valueType="num">
                                      <p:cBhvr>
                                        <p:cTn id="17" dur="500" fill="hold"/>
                                        <p:tgtEl>
                                          <p:spTgt spid="140291">
                                            <p:txEl>
                                              <p:pRg st="2" end="2"/>
                                            </p:txEl>
                                          </p:spTgt>
                                        </p:tgtEl>
                                        <p:attrNameLst>
                                          <p:attrName>ppt_h</p:attrName>
                                        </p:attrNameLst>
                                      </p:cBhvr>
                                      <p:tavLst>
                                        <p:tav tm="0">
                                          <p:val>
                                            <p:strVal val="2/3*#ppt_h"/>
                                          </p:val>
                                        </p:tav>
                                        <p:tav tm="100000">
                                          <p:val>
                                            <p:strVal val="#ppt_h"/>
                                          </p:val>
                                        </p:tav>
                                      </p:tavLst>
                                    </p:anim>
                                  </p:childTnLst>
                                </p:cTn>
                              </p:par>
                              <p:par>
                                <p:cTn id="18" presetID="23" presetClass="entr" presetSubtype="272" fill="hold" nodeType="withEffect">
                                  <p:stCondLst>
                                    <p:cond delay="0"/>
                                  </p:stCondLst>
                                  <p:childTnLst>
                                    <p:set>
                                      <p:cBhvr>
                                        <p:cTn id="19" dur="1" fill="hold">
                                          <p:stCondLst>
                                            <p:cond delay="0"/>
                                          </p:stCondLst>
                                        </p:cTn>
                                        <p:tgtEl>
                                          <p:spTgt spid="140291">
                                            <p:txEl>
                                              <p:pRg st="3" end="3"/>
                                            </p:txEl>
                                          </p:spTgt>
                                        </p:tgtEl>
                                        <p:attrNameLst>
                                          <p:attrName>style.visibility</p:attrName>
                                        </p:attrNameLst>
                                      </p:cBhvr>
                                      <p:to>
                                        <p:strVal val="visible"/>
                                      </p:to>
                                    </p:set>
                                    <p:anim calcmode="lin" valueType="num">
                                      <p:cBhvr>
                                        <p:cTn id="20" dur="500" fill="hold"/>
                                        <p:tgtEl>
                                          <p:spTgt spid="140291">
                                            <p:txEl>
                                              <p:pRg st="3" end="3"/>
                                            </p:txEl>
                                          </p:spTgt>
                                        </p:tgtEl>
                                        <p:attrNameLst>
                                          <p:attrName>ppt_w</p:attrName>
                                        </p:attrNameLst>
                                      </p:cBhvr>
                                      <p:tavLst>
                                        <p:tav tm="0">
                                          <p:val>
                                            <p:strVal val="2/3*#ppt_w"/>
                                          </p:val>
                                        </p:tav>
                                        <p:tav tm="100000">
                                          <p:val>
                                            <p:strVal val="#ppt_w"/>
                                          </p:val>
                                        </p:tav>
                                      </p:tavLst>
                                    </p:anim>
                                    <p:anim calcmode="lin" valueType="num">
                                      <p:cBhvr>
                                        <p:cTn id="21" dur="500" fill="hold"/>
                                        <p:tgtEl>
                                          <p:spTgt spid="140291">
                                            <p:txEl>
                                              <p:pRg st="3" end="3"/>
                                            </p:txEl>
                                          </p:spTgt>
                                        </p:tgtEl>
                                        <p:attrNameLst>
                                          <p:attrName>ppt_h</p:attrName>
                                        </p:attrNameLst>
                                      </p:cBhvr>
                                      <p:tavLst>
                                        <p:tav tm="0">
                                          <p:val>
                                            <p:strVal val="2/3*#ppt_h"/>
                                          </p:val>
                                        </p:tav>
                                        <p:tav tm="100000">
                                          <p:val>
                                            <p:strVal val="#ppt_h"/>
                                          </p:val>
                                        </p:tav>
                                      </p:tavLst>
                                    </p:anim>
                                  </p:childTnLst>
                                </p:cTn>
                              </p:par>
                              <p:par>
                                <p:cTn id="22" presetID="23" presetClass="entr" presetSubtype="272" fill="hold" nodeType="withEffect">
                                  <p:stCondLst>
                                    <p:cond delay="0"/>
                                  </p:stCondLst>
                                  <p:childTnLst>
                                    <p:set>
                                      <p:cBhvr>
                                        <p:cTn id="23" dur="1" fill="hold">
                                          <p:stCondLst>
                                            <p:cond delay="0"/>
                                          </p:stCondLst>
                                        </p:cTn>
                                        <p:tgtEl>
                                          <p:spTgt spid="140291">
                                            <p:txEl>
                                              <p:pRg st="4" end="4"/>
                                            </p:txEl>
                                          </p:spTgt>
                                        </p:tgtEl>
                                        <p:attrNameLst>
                                          <p:attrName>style.visibility</p:attrName>
                                        </p:attrNameLst>
                                      </p:cBhvr>
                                      <p:to>
                                        <p:strVal val="visible"/>
                                      </p:to>
                                    </p:set>
                                    <p:anim calcmode="lin" valueType="num">
                                      <p:cBhvr>
                                        <p:cTn id="24" dur="500" fill="hold"/>
                                        <p:tgtEl>
                                          <p:spTgt spid="140291">
                                            <p:txEl>
                                              <p:pRg st="4" end="4"/>
                                            </p:txEl>
                                          </p:spTgt>
                                        </p:tgtEl>
                                        <p:attrNameLst>
                                          <p:attrName>ppt_w</p:attrName>
                                        </p:attrNameLst>
                                      </p:cBhvr>
                                      <p:tavLst>
                                        <p:tav tm="0">
                                          <p:val>
                                            <p:strVal val="2/3*#ppt_w"/>
                                          </p:val>
                                        </p:tav>
                                        <p:tav tm="100000">
                                          <p:val>
                                            <p:strVal val="#ppt_w"/>
                                          </p:val>
                                        </p:tav>
                                      </p:tavLst>
                                    </p:anim>
                                    <p:anim calcmode="lin" valueType="num">
                                      <p:cBhvr>
                                        <p:cTn id="25" dur="500" fill="hold"/>
                                        <p:tgtEl>
                                          <p:spTgt spid="140291">
                                            <p:txEl>
                                              <p:pRg st="4" end="4"/>
                                            </p:txEl>
                                          </p:spTgt>
                                        </p:tgtEl>
                                        <p:attrNameLst>
                                          <p:attrName>ppt_h</p:attrName>
                                        </p:attrNameLst>
                                      </p:cBhvr>
                                      <p:tavLst>
                                        <p:tav tm="0">
                                          <p:val>
                                            <p:strVal val="2/3*#ppt_h"/>
                                          </p:val>
                                        </p:tav>
                                        <p:tav tm="100000">
                                          <p:val>
                                            <p:strVal val="#ppt_h"/>
                                          </p:val>
                                        </p:tav>
                                      </p:tavLst>
                                    </p:anim>
                                  </p:childTnLst>
                                </p:cTn>
                              </p:par>
                              <p:par>
                                <p:cTn id="26" presetID="23" presetClass="entr" presetSubtype="272" fill="hold" nodeType="withEffect">
                                  <p:stCondLst>
                                    <p:cond delay="0"/>
                                  </p:stCondLst>
                                  <p:childTnLst>
                                    <p:set>
                                      <p:cBhvr>
                                        <p:cTn id="27" dur="1" fill="hold">
                                          <p:stCondLst>
                                            <p:cond delay="0"/>
                                          </p:stCondLst>
                                        </p:cTn>
                                        <p:tgtEl>
                                          <p:spTgt spid="140291">
                                            <p:txEl>
                                              <p:pRg st="5" end="5"/>
                                            </p:txEl>
                                          </p:spTgt>
                                        </p:tgtEl>
                                        <p:attrNameLst>
                                          <p:attrName>style.visibility</p:attrName>
                                        </p:attrNameLst>
                                      </p:cBhvr>
                                      <p:to>
                                        <p:strVal val="visible"/>
                                      </p:to>
                                    </p:set>
                                    <p:anim calcmode="lin" valueType="num">
                                      <p:cBhvr>
                                        <p:cTn id="28" dur="500" fill="hold"/>
                                        <p:tgtEl>
                                          <p:spTgt spid="140291">
                                            <p:txEl>
                                              <p:pRg st="5" end="5"/>
                                            </p:txEl>
                                          </p:spTgt>
                                        </p:tgtEl>
                                        <p:attrNameLst>
                                          <p:attrName>ppt_w</p:attrName>
                                        </p:attrNameLst>
                                      </p:cBhvr>
                                      <p:tavLst>
                                        <p:tav tm="0">
                                          <p:val>
                                            <p:strVal val="2/3*#ppt_w"/>
                                          </p:val>
                                        </p:tav>
                                        <p:tav tm="100000">
                                          <p:val>
                                            <p:strVal val="#ppt_w"/>
                                          </p:val>
                                        </p:tav>
                                      </p:tavLst>
                                    </p:anim>
                                    <p:anim calcmode="lin" valueType="num">
                                      <p:cBhvr>
                                        <p:cTn id="29" dur="500" fill="hold"/>
                                        <p:tgtEl>
                                          <p:spTgt spid="140291">
                                            <p:txEl>
                                              <p:pRg st="5" end="5"/>
                                            </p:txEl>
                                          </p:spTgt>
                                        </p:tgtEl>
                                        <p:attrNameLst>
                                          <p:attrName>ppt_h</p:attrName>
                                        </p:attrNameLst>
                                      </p:cBhvr>
                                      <p:tavLst>
                                        <p:tav tm="0">
                                          <p:val>
                                            <p:strVal val="2/3*#ppt_h"/>
                                          </p:val>
                                        </p:tav>
                                        <p:tav tm="100000">
                                          <p:val>
                                            <p:strVal val="#ppt_h"/>
                                          </p:val>
                                        </p:tav>
                                      </p:tavLst>
                                    </p:anim>
                                  </p:childTnLst>
                                </p:cTn>
                              </p:par>
                              <p:par>
                                <p:cTn id="30" presetID="23" presetClass="entr" presetSubtype="272" fill="hold" nodeType="withEffect">
                                  <p:stCondLst>
                                    <p:cond delay="0"/>
                                  </p:stCondLst>
                                  <p:childTnLst>
                                    <p:set>
                                      <p:cBhvr>
                                        <p:cTn id="31" dur="1" fill="hold">
                                          <p:stCondLst>
                                            <p:cond delay="0"/>
                                          </p:stCondLst>
                                        </p:cTn>
                                        <p:tgtEl>
                                          <p:spTgt spid="140291">
                                            <p:txEl>
                                              <p:pRg st="6" end="6"/>
                                            </p:txEl>
                                          </p:spTgt>
                                        </p:tgtEl>
                                        <p:attrNameLst>
                                          <p:attrName>style.visibility</p:attrName>
                                        </p:attrNameLst>
                                      </p:cBhvr>
                                      <p:to>
                                        <p:strVal val="visible"/>
                                      </p:to>
                                    </p:set>
                                    <p:anim calcmode="lin" valueType="num">
                                      <p:cBhvr>
                                        <p:cTn id="32" dur="500" fill="hold"/>
                                        <p:tgtEl>
                                          <p:spTgt spid="140291">
                                            <p:txEl>
                                              <p:pRg st="6" end="6"/>
                                            </p:txEl>
                                          </p:spTgt>
                                        </p:tgtEl>
                                        <p:attrNameLst>
                                          <p:attrName>ppt_w</p:attrName>
                                        </p:attrNameLst>
                                      </p:cBhvr>
                                      <p:tavLst>
                                        <p:tav tm="0">
                                          <p:val>
                                            <p:strVal val="2/3*#ppt_w"/>
                                          </p:val>
                                        </p:tav>
                                        <p:tav tm="100000">
                                          <p:val>
                                            <p:strVal val="#ppt_w"/>
                                          </p:val>
                                        </p:tav>
                                      </p:tavLst>
                                    </p:anim>
                                    <p:anim calcmode="lin" valueType="num">
                                      <p:cBhvr>
                                        <p:cTn id="33" dur="500" fill="hold"/>
                                        <p:tgtEl>
                                          <p:spTgt spid="140291">
                                            <p:txEl>
                                              <p:pRg st="6" end="6"/>
                                            </p:txEl>
                                          </p:spTgt>
                                        </p:tgtEl>
                                        <p:attrNameLst>
                                          <p:attrName>ppt_h</p:attrName>
                                        </p:attrNameLst>
                                      </p:cBhvr>
                                      <p:tavLst>
                                        <p:tav tm="0">
                                          <p:val>
                                            <p:strVal val="2/3*#ppt_h"/>
                                          </p:val>
                                        </p:tav>
                                        <p:tav tm="100000">
                                          <p:val>
                                            <p:strVal val="#ppt_h"/>
                                          </p:val>
                                        </p:tav>
                                      </p:tavLst>
                                    </p:anim>
                                  </p:childTnLst>
                                </p:cTn>
                              </p:par>
                              <p:par>
                                <p:cTn id="34" presetID="23" presetClass="entr" presetSubtype="272" fill="hold" nodeType="withEffect">
                                  <p:stCondLst>
                                    <p:cond delay="0"/>
                                  </p:stCondLst>
                                  <p:childTnLst>
                                    <p:set>
                                      <p:cBhvr>
                                        <p:cTn id="35" dur="1" fill="hold">
                                          <p:stCondLst>
                                            <p:cond delay="0"/>
                                          </p:stCondLst>
                                        </p:cTn>
                                        <p:tgtEl>
                                          <p:spTgt spid="140291">
                                            <p:txEl>
                                              <p:pRg st="7" end="7"/>
                                            </p:txEl>
                                          </p:spTgt>
                                        </p:tgtEl>
                                        <p:attrNameLst>
                                          <p:attrName>style.visibility</p:attrName>
                                        </p:attrNameLst>
                                      </p:cBhvr>
                                      <p:to>
                                        <p:strVal val="visible"/>
                                      </p:to>
                                    </p:set>
                                    <p:anim calcmode="lin" valueType="num">
                                      <p:cBhvr>
                                        <p:cTn id="36" dur="500" fill="hold"/>
                                        <p:tgtEl>
                                          <p:spTgt spid="140291">
                                            <p:txEl>
                                              <p:pRg st="7" end="7"/>
                                            </p:txEl>
                                          </p:spTgt>
                                        </p:tgtEl>
                                        <p:attrNameLst>
                                          <p:attrName>ppt_w</p:attrName>
                                        </p:attrNameLst>
                                      </p:cBhvr>
                                      <p:tavLst>
                                        <p:tav tm="0">
                                          <p:val>
                                            <p:strVal val="2/3*#ppt_w"/>
                                          </p:val>
                                        </p:tav>
                                        <p:tav tm="100000">
                                          <p:val>
                                            <p:strVal val="#ppt_w"/>
                                          </p:val>
                                        </p:tav>
                                      </p:tavLst>
                                    </p:anim>
                                    <p:anim calcmode="lin" valueType="num">
                                      <p:cBhvr>
                                        <p:cTn id="37" dur="500" fill="hold"/>
                                        <p:tgtEl>
                                          <p:spTgt spid="140291">
                                            <p:txEl>
                                              <p:pRg st="7" end="7"/>
                                            </p:txEl>
                                          </p:spTgt>
                                        </p:tgtEl>
                                        <p:attrNameLst>
                                          <p:attrName>ppt_h</p:attrName>
                                        </p:attrNameLst>
                                      </p:cBhvr>
                                      <p:tavLst>
                                        <p:tav tm="0">
                                          <p:val>
                                            <p:strVal val="2/3*#ppt_h"/>
                                          </p:val>
                                        </p:tav>
                                        <p:tav tm="100000">
                                          <p:val>
                                            <p:strVal val="#ppt_h"/>
                                          </p:val>
                                        </p:tav>
                                      </p:tavLst>
                                    </p:anim>
                                  </p:childTnLst>
                                </p:cTn>
                              </p:par>
                            </p:childTnLst>
                          </p:cTn>
                        </p:par>
                        <p:par>
                          <p:cTn id="38" fill="hold" nodeType="afterGroup">
                            <p:stCondLst>
                              <p:cond delay="1000"/>
                            </p:stCondLst>
                            <p:childTnLst>
                              <p:par>
                                <p:cTn id="39" presetID="23" presetClass="entr" presetSubtype="528" fill="hold" nodeType="afterEffect">
                                  <p:stCondLst>
                                    <p:cond delay="0"/>
                                  </p:stCondLst>
                                  <p:childTnLst>
                                    <p:set>
                                      <p:cBhvr>
                                        <p:cTn id="40" dur="1" fill="hold">
                                          <p:stCondLst>
                                            <p:cond delay="0"/>
                                          </p:stCondLst>
                                        </p:cTn>
                                        <p:tgtEl>
                                          <p:spTgt spid="140292"/>
                                        </p:tgtEl>
                                        <p:attrNameLst>
                                          <p:attrName>style.visibility</p:attrName>
                                        </p:attrNameLst>
                                      </p:cBhvr>
                                      <p:to>
                                        <p:strVal val="visible"/>
                                      </p:to>
                                    </p:set>
                                    <p:anim calcmode="lin" valueType="num">
                                      <p:cBhvr>
                                        <p:cTn id="41" dur="1700" fill="hold"/>
                                        <p:tgtEl>
                                          <p:spTgt spid="140292"/>
                                        </p:tgtEl>
                                        <p:attrNameLst>
                                          <p:attrName>ppt_w</p:attrName>
                                        </p:attrNameLst>
                                      </p:cBhvr>
                                      <p:tavLst>
                                        <p:tav tm="0">
                                          <p:val>
                                            <p:fltVal val="0"/>
                                          </p:val>
                                        </p:tav>
                                        <p:tav tm="100000">
                                          <p:val>
                                            <p:strVal val="#ppt_w"/>
                                          </p:val>
                                        </p:tav>
                                      </p:tavLst>
                                    </p:anim>
                                    <p:anim calcmode="lin" valueType="num">
                                      <p:cBhvr>
                                        <p:cTn id="42" dur="1700" fill="hold"/>
                                        <p:tgtEl>
                                          <p:spTgt spid="140292"/>
                                        </p:tgtEl>
                                        <p:attrNameLst>
                                          <p:attrName>ppt_h</p:attrName>
                                        </p:attrNameLst>
                                      </p:cBhvr>
                                      <p:tavLst>
                                        <p:tav tm="0">
                                          <p:val>
                                            <p:fltVal val="0"/>
                                          </p:val>
                                        </p:tav>
                                        <p:tav tm="100000">
                                          <p:val>
                                            <p:strVal val="#ppt_h"/>
                                          </p:val>
                                        </p:tav>
                                      </p:tavLst>
                                    </p:anim>
                                    <p:anim calcmode="lin" valueType="num">
                                      <p:cBhvr>
                                        <p:cTn id="43" dur="1700" fill="hold"/>
                                        <p:tgtEl>
                                          <p:spTgt spid="140292"/>
                                        </p:tgtEl>
                                        <p:attrNameLst>
                                          <p:attrName>ppt_x</p:attrName>
                                        </p:attrNameLst>
                                      </p:cBhvr>
                                      <p:tavLst>
                                        <p:tav tm="0">
                                          <p:val>
                                            <p:fltVal val="0.5"/>
                                          </p:val>
                                        </p:tav>
                                        <p:tav tm="100000">
                                          <p:val>
                                            <p:strVal val="#ppt_x"/>
                                          </p:val>
                                        </p:tav>
                                      </p:tavLst>
                                    </p:anim>
                                    <p:anim calcmode="lin" valueType="num">
                                      <p:cBhvr>
                                        <p:cTn id="44" dur="1700" fill="hold"/>
                                        <p:tgtEl>
                                          <p:spTgt spid="140292"/>
                                        </p:tgtEl>
                                        <p:attrNameLst>
                                          <p:attrName>ppt_y</p:attrName>
                                        </p:attrNameLst>
                                      </p:cBhvr>
                                      <p:tavLst>
                                        <p:tav tm="0">
                                          <p:val>
                                            <p:fltVal val="0.5"/>
                                          </p:val>
                                        </p:tav>
                                        <p:tav tm="100000">
                                          <p:val>
                                            <p:strVal val="#ppt_y"/>
                                          </p:val>
                                        </p:tav>
                                      </p:tavLst>
                                    </p:anim>
                                  </p:childTnLst>
                                </p:cTn>
                              </p:par>
                            </p:childTnLst>
                          </p:cTn>
                        </p:par>
                        <p:par>
                          <p:cTn id="45" fill="hold" nodeType="afterGroup">
                            <p:stCondLst>
                              <p:cond delay="2700"/>
                            </p:stCondLst>
                            <p:childTnLst>
                              <p:par>
                                <p:cTn id="46" presetID="23" presetClass="entr" presetSubtype="528" fill="hold" nodeType="afterEffect">
                                  <p:stCondLst>
                                    <p:cond delay="0"/>
                                  </p:stCondLst>
                                  <p:childTnLst>
                                    <p:set>
                                      <p:cBhvr>
                                        <p:cTn id="47" dur="1" fill="hold">
                                          <p:stCondLst>
                                            <p:cond delay="0"/>
                                          </p:stCondLst>
                                        </p:cTn>
                                        <p:tgtEl>
                                          <p:spTgt spid="140293"/>
                                        </p:tgtEl>
                                        <p:attrNameLst>
                                          <p:attrName>style.visibility</p:attrName>
                                        </p:attrNameLst>
                                      </p:cBhvr>
                                      <p:to>
                                        <p:strVal val="visible"/>
                                      </p:to>
                                    </p:set>
                                    <p:anim calcmode="lin" valueType="num">
                                      <p:cBhvr>
                                        <p:cTn id="48" dur="1300" fill="hold"/>
                                        <p:tgtEl>
                                          <p:spTgt spid="140293"/>
                                        </p:tgtEl>
                                        <p:attrNameLst>
                                          <p:attrName>ppt_w</p:attrName>
                                        </p:attrNameLst>
                                      </p:cBhvr>
                                      <p:tavLst>
                                        <p:tav tm="0">
                                          <p:val>
                                            <p:fltVal val="0"/>
                                          </p:val>
                                        </p:tav>
                                        <p:tav tm="100000">
                                          <p:val>
                                            <p:strVal val="#ppt_w"/>
                                          </p:val>
                                        </p:tav>
                                      </p:tavLst>
                                    </p:anim>
                                    <p:anim calcmode="lin" valueType="num">
                                      <p:cBhvr>
                                        <p:cTn id="49" dur="1300" fill="hold"/>
                                        <p:tgtEl>
                                          <p:spTgt spid="140293"/>
                                        </p:tgtEl>
                                        <p:attrNameLst>
                                          <p:attrName>ppt_h</p:attrName>
                                        </p:attrNameLst>
                                      </p:cBhvr>
                                      <p:tavLst>
                                        <p:tav tm="0">
                                          <p:val>
                                            <p:fltVal val="0"/>
                                          </p:val>
                                        </p:tav>
                                        <p:tav tm="100000">
                                          <p:val>
                                            <p:strVal val="#ppt_h"/>
                                          </p:val>
                                        </p:tav>
                                      </p:tavLst>
                                    </p:anim>
                                    <p:anim calcmode="lin" valueType="num">
                                      <p:cBhvr>
                                        <p:cTn id="50" dur="1300" fill="hold"/>
                                        <p:tgtEl>
                                          <p:spTgt spid="140293"/>
                                        </p:tgtEl>
                                        <p:attrNameLst>
                                          <p:attrName>ppt_x</p:attrName>
                                        </p:attrNameLst>
                                      </p:cBhvr>
                                      <p:tavLst>
                                        <p:tav tm="0">
                                          <p:val>
                                            <p:fltVal val="0.5"/>
                                          </p:val>
                                        </p:tav>
                                        <p:tav tm="100000">
                                          <p:val>
                                            <p:strVal val="#ppt_x"/>
                                          </p:val>
                                        </p:tav>
                                      </p:tavLst>
                                    </p:anim>
                                    <p:anim calcmode="lin" valueType="num">
                                      <p:cBhvr>
                                        <p:cTn id="51" dur="1300" fill="hold"/>
                                        <p:tgtEl>
                                          <p:spTgt spid="140293"/>
                                        </p:tgtEl>
                                        <p:attrNameLst>
                                          <p:attrName>ppt_y</p:attrName>
                                        </p:attrNameLst>
                                      </p:cBhvr>
                                      <p:tavLst>
                                        <p:tav tm="0">
                                          <p:val>
                                            <p:fltVal val="0.5"/>
                                          </p:val>
                                        </p:tav>
                                        <p:tav tm="100000">
                                          <p:val>
                                            <p:strVal val="#ppt_y"/>
                                          </p:val>
                                        </p:tav>
                                      </p:tavLst>
                                    </p:anim>
                                  </p:childTnLst>
                                </p:cTn>
                              </p:par>
                            </p:childTnLst>
                          </p:cTn>
                        </p:par>
                        <p:par>
                          <p:cTn id="52" fill="hold" nodeType="afterGroup">
                            <p:stCondLst>
                              <p:cond delay="4000"/>
                            </p:stCondLst>
                            <p:childTnLst>
                              <p:par>
                                <p:cTn id="53" presetID="23" presetClass="entr" presetSubtype="528" fill="hold" nodeType="afterEffect">
                                  <p:stCondLst>
                                    <p:cond delay="0"/>
                                  </p:stCondLst>
                                  <p:childTnLst>
                                    <p:set>
                                      <p:cBhvr>
                                        <p:cTn id="54" dur="1" fill="hold">
                                          <p:stCondLst>
                                            <p:cond delay="0"/>
                                          </p:stCondLst>
                                        </p:cTn>
                                        <p:tgtEl>
                                          <p:spTgt spid="140294"/>
                                        </p:tgtEl>
                                        <p:attrNameLst>
                                          <p:attrName>style.visibility</p:attrName>
                                        </p:attrNameLst>
                                      </p:cBhvr>
                                      <p:to>
                                        <p:strVal val="visible"/>
                                      </p:to>
                                    </p:set>
                                    <p:anim calcmode="lin" valueType="num">
                                      <p:cBhvr>
                                        <p:cTn id="55" dur="1500" fill="hold"/>
                                        <p:tgtEl>
                                          <p:spTgt spid="140294"/>
                                        </p:tgtEl>
                                        <p:attrNameLst>
                                          <p:attrName>ppt_w</p:attrName>
                                        </p:attrNameLst>
                                      </p:cBhvr>
                                      <p:tavLst>
                                        <p:tav tm="0">
                                          <p:val>
                                            <p:fltVal val="0"/>
                                          </p:val>
                                        </p:tav>
                                        <p:tav tm="100000">
                                          <p:val>
                                            <p:strVal val="#ppt_w"/>
                                          </p:val>
                                        </p:tav>
                                      </p:tavLst>
                                    </p:anim>
                                    <p:anim calcmode="lin" valueType="num">
                                      <p:cBhvr>
                                        <p:cTn id="56" dur="1500" fill="hold"/>
                                        <p:tgtEl>
                                          <p:spTgt spid="140294"/>
                                        </p:tgtEl>
                                        <p:attrNameLst>
                                          <p:attrName>ppt_h</p:attrName>
                                        </p:attrNameLst>
                                      </p:cBhvr>
                                      <p:tavLst>
                                        <p:tav tm="0">
                                          <p:val>
                                            <p:fltVal val="0"/>
                                          </p:val>
                                        </p:tav>
                                        <p:tav tm="100000">
                                          <p:val>
                                            <p:strVal val="#ppt_h"/>
                                          </p:val>
                                        </p:tav>
                                      </p:tavLst>
                                    </p:anim>
                                    <p:anim calcmode="lin" valueType="num">
                                      <p:cBhvr>
                                        <p:cTn id="57" dur="1500" fill="hold"/>
                                        <p:tgtEl>
                                          <p:spTgt spid="140294"/>
                                        </p:tgtEl>
                                        <p:attrNameLst>
                                          <p:attrName>ppt_x</p:attrName>
                                        </p:attrNameLst>
                                      </p:cBhvr>
                                      <p:tavLst>
                                        <p:tav tm="0">
                                          <p:val>
                                            <p:fltVal val="0.5"/>
                                          </p:val>
                                        </p:tav>
                                        <p:tav tm="100000">
                                          <p:val>
                                            <p:strVal val="#ppt_x"/>
                                          </p:val>
                                        </p:tav>
                                      </p:tavLst>
                                    </p:anim>
                                    <p:anim calcmode="lin" valueType="num">
                                      <p:cBhvr>
                                        <p:cTn id="58" dur="1500" fill="hold"/>
                                        <p:tgtEl>
                                          <p:spTgt spid="140294"/>
                                        </p:tgtEl>
                                        <p:attrNameLst>
                                          <p:attrName>ppt_y</p:attrName>
                                        </p:attrNameLst>
                                      </p:cBhvr>
                                      <p:tavLst>
                                        <p:tav tm="0">
                                          <p:val>
                                            <p:fltVal val="0.5"/>
                                          </p:val>
                                        </p:tav>
                                        <p:tav tm="100000">
                                          <p:val>
                                            <p:strVal val="#ppt_y"/>
                                          </p:val>
                                        </p:tav>
                                      </p:tavLst>
                                    </p:anim>
                                  </p:childTnLst>
                                </p:cTn>
                              </p:par>
                            </p:childTnLst>
                          </p:cTn>
                        </p:par>
                        <p:par>
                          <p:cTn id="59" fill="hold" nodeType="afterGroup">
                            <p:stCondLst>
                              <p:cond delay="5500"/>
                            </p:stCondLst>
                            <p:childTnLst>
                              <p:par>
                                <p:cTn id="60" presetID="23" presetClass="entr" presetSubtype="528" fill="hold" nodeType="afterEffect">
                                  <p:stCondLst>
                                    <p:cond delay="0"/>
                                  </p:stCondLst>
                                  <p:childTnLst>
                                    <p:set>
                                      <p:cBhvr>
                                        <p:cTn id="61" dur="1" fill="hold">
                                          <p:stCondLst>
                                            <p:cond delay="0"/>
                                          </p:stCondLst>
                                        </p:cTn>
                                        <p:tgtEl>
                                          <p:spTgt spid="140295"/>
                                        </p:tgtEl>
                                        <p:attrNameLst>
                                          <p:attrName>style.visibility</p:attrName>
                                        </p:attrNameLst>
                                      </p:cBhvr>
                                      <p:to>
                                        <p:strVal val="visible"/>
                                      </p:to>
                                    </p:set>
                                    <p:anim calcmode="lin" valueType="num">
                                      <p:cBhvr>
                                        <p:cTn id="62" dur="1500" fill="hold"/>
                                        <p:tgtEl>
                                          <p:spTgt spid="140295"/>
                                        </p:tgtEl>
                                        <p:attrNameLst>
                                          <p:attrName>ppt_w</p:attrName>
                                        </p:attrNameLst>
                                      </p:cBhvr>
                                      <p:tavLst>
                                        <p:tav tm="0">
                                          <p:val>
                                            <p:fltVal val="0"/>
                                          </p:val>
                                        </p:tav>
                                        <p:tav tm="100000">
                                          <p:val>
                                            <p:strVal val="#ppt_w"/>
                                          </p:val>
                                        </p:tav>
                                      </p:tavLst>
                                    </p:anim>
                                    <p:anim calcmode="lin" valueType="num">
                                      <p:cBhvr>
                                        <p:cTn id="63" dur="1500" fill="hold"/>
                                        <p:tgtEl>
                                          <p:spTgt spid="140295"/>
                                        </p:tgtEl>
                                        <p:attrNameLst>
                                          <p:attrName>ppt_h</p:attrName>
                                        </p:attrNameLst>
                                      </p:cBhvr>
                                      <p:tavLst>
                                        <p:tav tm="0">
                                          <p:val>
                                            <p:fltVal val="0"/>
                                          </p:val>
                                        </p:tav>
                                        <p:tav tm="100000">
                                          <p:val>
                                            <p:strVal val="#ppt_h"/>
                                          </p:val>
                                        </p:tav>
                                      </p:tavLst>
                                    </p:anim>
                                    <p:anim calcmode="lin" valueType="num">
                                      <p:cBhvr>
                                        <p:cTn id="64" dur="1500" fill="hold"/>
                                        <p:tgtEl>
                                          <p:spTgt spid="140295"/>
                                        </p:tgtEl>
                                        <p:attrNameLst>
                                          <p:attrName>ppt_x</p:attrName>
                                        </p:attrNameLst>
                                      </p:cBhvr>
                                      <p:tavLst>
                                        <p:tav tm="0">
                                          <p:val>
                                            <p:fltVal val="0.5"/>
                                          </p:val>
                                        </p:tav>
                                        <p:tav tm="100000">
                                          <p:val>
                                            <p:strVal val="#ppt_x"/>
                                          </p:val>
                                        </p:tav>
                                      </p:tavLst>
                                    </p:anim>
                                    <p:anim calcmode="lin" valueType="num">
                                      <p:cBhvr>
                                        <p:cTn id="65" dur="1500" fill="hold"/>
                                        <p:tgtEl>
                                          <p:spTgt spid="140295"/>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2"/>
          <p:cNvSpPr>
            <a:spLocks noGrp="1" noChangeArrowheads="1"/>
          </p:cNvSpPr>
          <p:nvPr>
            <p:ph type="body" idx="1"/>
          </p:nvPr>
        </p:nvSpPr>
        <p:spPr/>
        <p:txBody>
          <a:bodyPr/>
          <a:lstStyle/>
          <a:p>
            <a:pPr eaLnBrk="1" hangingPunct="1">
              <a:defRPr/>
            </a:pPr>
            <a:r>
              <a:rPr lang="en-US" smtClean="0">
                <a:cs typeface="+mn-cs"/>
              </a:rPr>
              <a:t>Environmental engineering is the application of scientific and engineering principles to:</a:t>
            </a:r>
          </a:p>
          <a:p>
            <a:pPr lvl="1" eaLnBrk="1" hangingPunct="1">
              <a:defRPr/>
            </a:pPr>
            <a:r>
              <a:rPr lang="en-US" smtClean="0"/>
              <a:t>Improve and maintain the environment for the protection of human health.</a:t>
            </a:r>
          </a:p>
          <a:p>
            <a:pPr lvl="1" eaLnBrk="1" hangingPunct="1">
              <a:defRPr/>
            </a:pPr>
            <a:r>
              <a:rPr lang="en-US" smtClean="0"/>
              <a:t>For the protection of nature's beneficial ecosystems and biodiversity and for environment-related enhancement of the quality of human life. </a:t>
            </a:r>
          </a:p>
        </p:txBody>
      </p:sp>
      <p:sp>
        <p:nvSpPr>
          <p:cNvPr id="4" name="Text Box 6"/>
          <p:cNvSpPr txBox="1">
            <a:spLocks noChangeArrowheads="1"/>
          </p:cNvSpPr>
          <p:nvPr/>
        </p:nvSpPr>
        <p:spPr bwMode="auto">
          <a:xfrm>
            <a:off x="395288" y="533400"/>
            <a:ext cx="6853237" cy="708025"/>
          </a:xfrm>
          <a:prstGeom prst="rect">
            <a:avLst/>
          </a:prstGeom>
          <a:noFill/>
          <a:ln w="9525">
            <a:noFill/>
            <a:miter lim="800000"/>
            <a:headEnd/>
            <a:tailEnd/>
          </a:ln>
        </p:spPr>
        <p:txBody>
          <a:bodyPr wrap="none">
            <a:spAutoFit/>
          </a:bodyPr>
          <a:lstStyle/>
          <a:p>
            <a:pPr algn="ctr">
              <a:defRPr/>
            </a:pPr>
            <a:r>
              <a:rPr lang="en-US" sz="4000" b="1" dirty="0">
                <a:solidFill>
                  <a:srgbClr val="FF0000"/>
                </a:solidFill>
                <a:ea typeface="+mj-ea"/>
                <a:cs typeface="Arial" pitchFamily="34" charset="0"/>
              </a:rPr>
              <a:t>Environmental Engineering</a:t>
            </a:r>
          </a:p>
        </p:txBody>
      </p:sp>
      <p:pic>
        <p:nvPicPr>
          <p:cNvPr id="22532" name="Picture 488" descr="Description: Northwest-Bra10NewsAward"/>
          <p:cNvPicPr>
            <a:picLocks noChangeAspect="1" noChangeArrowheads="1"/>
          </p:cNvPicPr>
          <p:nvPr/>
        </p:nvPicPr>
        <p:blipFill>
          <a:blip r:embed="rId3" cstate="print"/>
          <a:srcRect/>
          <a:stretch>
            <a:fillRect/>
          </a:stretch>
        </p:blipFill>
        <p:spPr bwMode="auto">
          <a:xfrm>
            <a:off x="7202488" y="6096000"/>
            <a:ext cx="1941512" cy="68262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0" presetClass="entr" presetSubtype="0" fill="hold" nodeType="afterEffect">
                                  <p:stCondLst>
                                    <p:cond delay="0"/>
                                  </p:stCondLst>
                                  <p:childTnLst>
                                    <p:set>
                                      <p:cBhvr>
                                        <p:cTn id="6" dur="1" fill="hold">
                                          <p:stCondLst>
                                            <p:cond delay="0"/>
                                          </p:stCondLst>
                                        </p:cTn>
                                        <p:tgtEl>
                                          <p:spTgt spid="155650">
                                            <p:txEl>
                                              <p:pRg st="0" end="0"/>
                                            </p:txEl>
                                          </p:spTgt>
                                        </p:tgtEl>
                                        <p:attrNameLst>
                                          <p:attrName>style.visibility</p:attrName>
                                        </p:attrNameLst>
                                      </p:cBhvr>
                                      <p:to>
                                        <p:strVal val="visible"/>
                                      </p:to>
                                    </p:set>
                                    <p:animEffect transition="in" filter="fade">
                                      <p:cBhvr>
                                        <p:cTn id="7" dur="400" decel="100000"/>
                                        <p:tgtEl>
                                          <p:spTgt spid="155650">
                                            <p:txEl>
                                              <p:pRg st="0" end="0"/>
                                            </p:txEl>
                                          </p:spTgt>
                                        </p:tgtEl>
                                      </p:cBhvr>
                                    </p:animEffect>
                                    <p:anim calcmode="lin" valueType="num">
                                      <p:cBhvr>
                                        <p:cTn id="8" dur="400" decel="100000" fill="hold"/>
                                        <p:tgtEl>
                                          <p:spTgt spid="155650">
                                            <p:txEl>
                                              <p:pRg st="0" end="0"/>
                                            </p:txEl>
                                          </p:spTgt>
                                        </p:tgtEl>
                                        <p:attrNameLst>
                                          <p:attrName>style.rotation</p:attrName>
                                        </p:attrNameLst>
                                      </p:cBhvr>
                                      <p:tavLst>
                                        <p:tav tm="0">
                                          <p:val>
                                            <p:fltVal val="-90"/>
                                          </p:val>
                                        </p:tav>
                                        <p:tav tm="100000">
                                          <p:val>
                                            <p:fltVal val="0"/>
                                          </p:val>
                                        </p:tav>
                                      </p:tavLst>
                                    </p:anim>
                                    <p:anim calcmode="lin" valueType="num">
                                      <p:cBhvr>
                                        <p:cTn id="9" dur="400" decel="100000" fill="hold"/>
                                        <p:tgtEl>
                                          <p:spTgt spid="155650">
                                            <p:txEl>
                                              <p:pRg st="0" end="0"/>
                                            </p:txEl>
                                          </p:spTgt>
                                        </p:tgtEl>
                                        <p:attrNameLst>
                                          <p:attrName>ppt_x</p:attrName>
                                        </p:attrNameLst>
                                      </p:cBhvr>
                                      <p:tavLst>
                                        <p:tav tm="0">
                                          <p:val>
                                            <p:strVal val="#ppt_x+0.4"/>
                                          </p:val>
                                        </p:tav>
                                        <p:tav tm="100000">
                                          <p:val>
                                            <p:strVal val="#ppt_x-0.05"/>
                                          </p:val>
                                        </p:tav>
                                      </p:tavLst>
                                    </p:anim>
                                    <p:anim calcmode="lin" valueType="num">
                                      <p:cBhvr>
                                        <p:cTn id="10" dur="400" decel="100000" fill="hold"/>
                                        <p:tgtEl>
                                          <p:spTgt spid="155650">
                                            <p:txEl>
                                              <p:pRg st="0" end="0"/>
                                            </p:txEl>
                                          </p:spTgt>
                                        </p:tgtEl>
                                        <p:attrNameLst>
                                          <p:attrName>ppt_y</p:attrName>
                                        </p:attrNameLst>
                                      </p:cBhvr>
                                      <p:tavLst>
                                        <p:tav tm="0">
                                          <p:val>
                                            <p:strVal val="#ppt_y-0.4"/>
                                          </p:val>
                                        </p:tav>
                                        <p:tav tm="100000">
                                          <p:val>
                                            <p:strVal val="#ppt_y+0.1"/>
                                          </p:val>
                                        </p:tav>
                                      </p:tavLst>
                                    </p:anim>
                                    <p:anim calcmode="lin" valueType="num">
                                      <p:cBhvr>
                                        <p:cTn id="11" dur="100" accel="100000" fill="hold">
                                          <p:stCondLst>
                                            <p:cond delay="400"/>
                                          </p:stCondLst>
                                        </p:cTn>
                                        <p:tgtEl>
                                          <p:spTgt spid="155650">
                                            <p:txEl>
                                              <p:pRg st="0" end="0"/>
                                            </p:txEl>
                                          </p:spTgt>
                                        </p:tgtEl>
                                        <p:attrNameLst>
                                          <p:attrName>ppt_x</p:attrName>
                                        </p:attrNameLst>
                                      </p:cBhvr>
                                      <p:tavLst>
                                        <p:tav tm="0">
                                          <p:val>
                                            <p:strVal val="#ppt_x-0.05"/>
                                          </p:val>
                                        </p:tav>
                                        <p:tav tm="100000">
                                          <p:val>
                                            <p:strVal val="#ppt_x"/>
                                          </p:val>
                                        </p:tav>
                                      </p:tavLst>
                                    </p:anim>
                                    <p:anim calcmode="lin" valueType="num">
                                      <p:cBhvr>
                                        <p:cTn id="12" dur="100" accel="100000" fill="hold">
                                          <p:stCondLst>
                                            <p:cond delay="400"/>
                                          </p:stCondLst>
                                        </p:cTn>
                                        <p:tgtEl>
                                          <p:spTgt spid="155650">
                                            <p:txEl>
                                              <p:pRg st="0" end="0"/>
                                            </p:txEl>
                                          </p:spTgt>
                                        </p:tgtEl>
                                        <p:attrNameLst>
                                          <p:attrName>ppt_y</p:attrName>
                                        </p:attrNameLst>
                                      </p:cBhvr>
                                      <p:tavLst>
                                        <p:tav tm="0">
                                          <p:val>
                                            <p:strVal val="#ppt_y+0.1"/>
                                          </p:val>
                                        </p:tav>
                                        <p:tav tm="100000">
                                          <p:val>
                                            <p:strVal val="#ppt_y"/>
                                          </p:val>
                                        </p:tav>
                                      </p:tavLst>
                                    </p:anim>
                                  </p:childTnLst>
                                </p:cTn>
                              </p:par>
                            </p:childTnLst>
                          </p:cTn>
                        </p:par>
                        <p:par>
                          <p:cTn id="13" fill="hold" nodeType="afterGroup">
                            <p:stCondLst>
                              <p:cond delay="500"/>
                            </p:stCondLst>
                            <p:childTnLst>
                              <p:par>
                                <p:cTn id="14" presetID="30" presetClass="entr" presetSubtype="0" fill="hold" nodeType="afterEffect">
                                  <p:stCondLst>
                                    <p:cond delay="0"/>
                                  </p:stCondLst>
                                  <p:childTnLst>
                                    <p:set>
                                      <p:cBhvr>
                                        <p:cTn id="15" dur="1" fill="hold">
                                          <p:stCondLst>
                                            <p:cond delay="0"/>
                                          </p:stCondLst>
                                        </p:cTn>
                                        <p:tgtEl>
                                          <p:spTgt spid="155650">
                                            <p:txEl>
                                              <p:pRg st="1" end="1"/>
                                            </p:txEl>
                                          </p:spTgt>
                                        </p:tgtEl>
                                        <p:attrNameLst>
                                          <p:attrName>style.visibility</p:attrName>
                                        </p:attrNameLst>
                                      </p:cBhvr>
                                      <p:to>
                                        <p:strVal val="visible"/>
                                      </p:to>
                                    </p:set>
                                    <p:animEffect transition="in" filter="fade">
                                      <p:cBhvr>
                                        <p:cTn id="16" dur="400" decel="100000"/>
                                        <p:tgtEl>
                                          <p:spTgt spid="155650">
                                            <p:txEl>
                                              <p:pRg st="1" end="1"/>
                                            </p:txEl>
                                          </p:spTgt>
                                        </p:tgtEl>
                                      </p:cBhvr>
                                    </p:animEffect>
                                    <p:anim calcmode="lin" valueType="num">
                                      <p:cBhvr>
                                        <p:cTn id="17" dur="400" decel="100000" fill="hold"/>
                                        <p:tgtEl>
                                          <p:spTgt spid="155650">
                                            <p:txEl>
                                              <p:pRg st="1" end="1"/>
                                            </p:txEl>
                                          </p:spTgt>
                                        </p:tgtEl>
                                        <p:attrNameLst>
                                          <p:attrName>style.rotation</p:attrName>
                                        </p:attrNameLst>
                                      </p:cBhvr>
                                      <p:tavLst>
                                        <p:tav tm="0">
                                          <p:val>
                                            <p:fltVal val="-90"/>
                                          </p:val>
                                        </p:tav>
                                        <p:tav tm="100000">
                                          <p:val>
                                            <p:fltVal val="0"/>
                                          </p:val>
                                        </p:tav>
                                      </p:tavLst>
                                    </p:anim>
                                    <p:anim calcmode="lin" valueType="num">
                                      <p:cBhvr>
                                        <p:cTn id="18" dur="400" decel="100000" fill="hold"/>
                                        <p:tgtEl>
                                          <p:spTgt spid="155650">
                                            <p:txEl>
                                              <p:pRg st="1" end="1"/>
                                            </p:txEl>
                                          </p:spTgt>
                                        </p:tgtEl>
                                        <p:attrNameLst>
                                          <p:attrName>ppt_x</p:attrName>
                                        </p:attrNameLst>
                                      </p:cBhvr>
                                      <p:tavLst>
                                        <p:tav tm="0">
                                          <p:val>
                                            <p:strVal val="#ppt_x+0.4"/>
                                          </p:val>
                                        </p:tav>
                                        <p:tav tm="100000">
                                          <p:val>
                                            <p:strVal val="#ppt_x-0.05"/>
                                          </p:val>
                                        </p:tav>
                                      </p:tavLst>
                                    </p:anim>
                                    <p:anim calcmode="lin" valueType="num">
                                      <p:cBhvr>
                                        <p:cTn id="19" dur="400" decel="100000" fill="hold"/>
                                        <p:tgtEl>
                                          <p:spTgt spid="155650">
                                            <p:txEl>
                                              <p:pRg st="1" end="1"/>
                                            </p:txEl>
                                          </p:spTgt>
                                        </p:tgtEl>
                                        <p:attrNameLst>
                                          <p:attrName>ppt_y</p:attrName>
                                        </p:attrNameLst>
                                      </p:cBhvr>
                                      <p:tavLst>
                                        <p:tav tm="0">
                                          <p:val>
                                            <p:strVal val="#ppt_y-0.4"/>
                                          </p:val>
                                        </p:tav>
                                        <p:tav tm="100000">
                                          <p:val>
                                            <p:strVal val="#ppt_y+0.1"/>
                                          </p:val>
                                        </p:tav>
                                      </p:tavLst>
                                    </p:anim>
                                    <p:anim calcmode="lin" valueType="num">
                                      <p:cBhvr>
                                        <p:cTn id="20" dur="100" accel="100000" fill="hold">
                                          <p:stCondLst>
                                            <p:cond delay="400"/>
                                          </p:stCondLst>
                                        </p:cTn>
                                        <p:tgtEl>
                                          <p:spTgt spid="155650">
                                            <p:txEl>
                                              <p:pRg st="1" end="1"/>
                                            </p:txEl>
                                          </p:spTgt>
                                        </p:tgtEl>
                                        <p:attrNameLst>
                                          <p:attrName>ppt_x</p:attrName>
                                        </p:attrNameLst>
                                      </p:cBhvr>
                                      <p:tavLst>
                                        <p:tav tm="0">
                                          <p:val>
                                            <p:strVal val="#ppt_x-0.05"/>
                                          </p:val>
                                        </p:tav>
                                        <p:tav tm="100000">
                                          <p:val>
                                            <p:strVal val="#ppt_x"/>
                                          </p:val>
                                        </p:tav>
                                      </p:tavLst>
                                    </p:anim>
                                    <p:anim calcmode="lin" valueType="num">
                                      <p:cBhvr>
                                        <p:cTn id="21" dur="100" accel="100000" fill="hold">
                                          <p:stCondLst>
                                            <p:cond delay="400"/>
                                          </p:stCondLst>
                                        </p:cTn>
                                        <p:tgtEl>
                                          <p:spTgt spid="155650">
                                            <p:txEl>
                                              <p:pRg st="1" end="1"/>
                                            </p:txEl>
                                          </p:spTgt>
                                        </p:tgtEl>
                                        <p:attrNameLst>
                                          <p:attrName>ppt_y</p:attrName>
                                        </p:attrNameLst>
                                      </p:cBhvr>
                                      <p:tavLst>
                                        <p:tav tm="0">
                                          <p:val>
                                            <p:strVal val="#ppt_y+0.1"/>
                                          </p:val>
                                        </p:tav>
                                        <p:tav tm="100000">
                                          <p:val>
                                            <p:strVal val="#ppt_y"/>
                                          </p:val>
                                        </p:tav>
                                      </p:tavLst>
                                    </p:anim>
                                  </p:childTnLst>
                                </p:cTn>
                              </p:par>
                            </p:childTnLst>
                          </p:cTn>
                        </p:par>
                        <p:par>
                          <p:cTn id="22" fill="hold" nodeType="afterGroup">
                            <p:stCondLst>
                              <p:cond delay="1000"/>
                            </p:stCondLst>
                            <p:childTnLst>
                              <p:par>
                                <p:cTn id="23" presetID="30" presetClass="entr" presetSubtype="0" fill="hold" nodeType="afterEffect">
                                  <p:stCondLst>
                                    <p:cond delay="0"/>
                                  </p:stCondLst>
                                  <p:childTnLst>
                                    <p:set>
                                      <p:cBhvr>
                                        <p:cTn id="24" dur="1" fill="hold">
                                          <p:stCondLst>
                                            <p:cond delay="0"/>
                                          </p:stCondLst>
                                        </p:cTn>
                                        <p:tgtEl>
                                          <p:spTgt spid="155650">
                                            <p:txEl>
                                              <p:pRg st="2" end="2"/>
                                            </p:txEl>
                                          </p:spTgt>
                                        </p:tgtEl>
                                        <p:attrNameLst>
                                          <p:attrName>style.visibility</p:attrName>
                                        </p:attrNameLst>
                                      </p:cBhvr>
                                      <p:to>
                                        <p:strVal val="visible"/>
                                      </p:to>
                                    </p:set>
                                    <p:animEffect transition="in" filter="fade">
                                      <p:cBhvr>
                                        <p:cTn id="25" dur="400" decel="100000"/>
                                        <p:tgtEl>
                                          <p:spTgt spid="155650">
                                            <p:txEl>
                                              <p:pRg st="2" end="2"/>
                                            </p:txEl>
                                          </p:spTgt>
                                        </p:tgtEl>
                                      </p:cBhvr>
                                    </p:animEffect>
                                    <p:anim calcmode="lin" valueType="num">
                                      <p:cBhvr>
                                        <p:cTn id="26" dur="400" decel="100000" fill="hold"/>
                                        <p:tgtEl>
                                          <p:spTgt spid="155650">
                                            <p:txEl>
                                              <p:pRg st="2" end="2"/>
                                            </p:txEl>
                                          </p:spTgt>
                                        </p:tgtEl>
                                        <p:attrNameLst>
                                          <p:attrName>style.rotation</p:attrName>
                                        </p:attrNameLst>
                                      </p:cBhvr>
                                      <p:tavLst>
                                        <p:tav tm="0">
                                          <p:val>
                                            <p:fltVal val="-90"/>
                                          </p:val>
                                        </p:tav>
                                        <p:tav tm="100000">
                                          <p:val>
                                            <p:fltVal val="0"/>
                                          </p:val>
                                        </p:tav>
                                      </p:tavLst>
                                    </p:anim>
                                    <p:anim calcmode="lin" valueType="num">
                                      <p:cBhvr>
                                        <p:cTn id="27" dur="400" decel="100000" fill="hold"/>
                                        <p:tgtEl>
                                          <p:spTgt spid="155650">
                                            <p:txEl>
                                              <p:pRg st="2" end="2"/>
                                            </p:txEl>
                                          </p:spTgt>
                                        </p:tgtEl>
                                        <p:attrNameLst>
                                          <p:attrName>ppt_x</p:attrName>
                                        </p:attrNameLst>
                                      </p:cBhvr>
                                      <p:tavLst>
                                        <p:tav tm="0">
                                          <p:val>
                                            <p:strVal val="#ppt_x+0.4"/>
                                          </p:val>
                                        </p:tav>
                                        <p:tav tm="100000">
                                          <p:val>
                                            <p:strVal val="#ppt_x-0.05"/>
                                          </p:val>
                                        </p:tav>
                                      </p:tavLst>
                                    </p:anim>
                                    <p:anim calcmode="lin" valueType="num">
                                      <p:cBhvr>
                                        <p:cTn id="28" dur="400" decel="100000" fill="hold"/>
                                        <p:tgtEl>
                                          <p:spTgt spid="155650">
                                            <p:txEl>
                                              <p:pRg st="2" end="2"/>
                                            </p:txEl>
                                          </p:spTgt>
                                        </p:tgtEl>
                                        <p:attrNameLst>
                                          <p:attrName>ppt_y</p:attrName>
                                        </p:attrNameLst>
                                      </p:cBhvr>
                                      <p:tavLst>
                                        <p:tav tm="0">
                                          <p:val>
                                            <p:strVal val="#ppt_y-0.4"/>
                                          </p:val>
                                        </p:tav>
                                        <p:tav tm="100000">
                                          <p:val>
                                            <p:strVal val="#ppt_y+0.1"/>
                                          </p:val>
                                        </p:tav>
                                      </p:tavLst>
                                    </p:anim>
                                    <p:anim calcmode="lin" valueType="num">
                                      <p:cBhvr>
                                        <p:cTn id="29" dur="100" accel="100000" fill="hold">
                                          <p:stCondLst>
                                            <p:cond delay="400"/>
                                          </p:stCondLst>
                                        </p:cTn>
                                        <p:tgtEl>
                                          <p:spTgt spid="155650">
                                            <p:txEl>
                                              <p:pRg st="2" end="2"/>
                                            </p:txEl>
                                          </p:spTgt>
                                        </p:tgtEl>
                                        <p:attrNameLst>
                                          <p:attrName>ppt_x</p:attrName>
                                        </p:attrNameLst>
                                      </p:cBhvr>
                                      <p:tavLst>
                                        <p:tav tm="0">
                                          <p:val>
                                            <p:strVal val="#ppt_x-0.05"/>
                                          </p:val>
                                        </p:tav>
                                        <p:tav tm="100000">
                                          <p:val>
                                            <p:strVal val="#ppt_x"/>
                                          </p:val>
                                        </p:tav>
                                      </p:tavLst>
                                    </p:anim>
                                    <p:anim calcmode="lin" valueType="num">
                                      <p:cBhvr>
                                        <p:cTn id="30" dur="100" accel="100000" fill="hold">
                                          <p:stCondLst>
                                            <p:cond delay="400"/>
                                          </p:stCondLst>
                                        </p:cTn>
                                        <p:tgtEl>
                                          <p:spTgt spid="155650">
                                            <p:txEl>
                                              <p:pRg st="2" end="2"/>
                                            </p:txEl>
                                          </p:spTgt>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7" name="Rectangle 3"/>
          <p:cNvSpPr>
            <a:spLocks noGrp="1" noChangeArrowheads="1"/>
          </p:cNvSpPr>
          <p:nvPr>
            <p:ph type="body" sz="half" idx="1"/>
          </p:nvPr>
        </p:nvSpPr>
        <p:spPr>
          <a:xfrm>
            <a:off x="152400" y="1600200"/>
            <a:ext cx="5541963" cy="4100513"/>
          </a:xfrm>
        </p:spPr>
        <p:txBody>
          <a:bodyPr/>
          <a:lstStyle/>
          <a:p>
            <a:pPr eaLnBrk="1" hangingPunct="1">
              <a:defRPr/>
            </a:pPr>
            <a:r>
              <a:rPr lang="en-US" sz="2400" smtClean="0">
                <a:cs typeface="+mn-cs"/>
              </a:rPr>
              <a:t>Environmental engineers conduct studies on streams, lakes, air, soil and groundwater to determine the extent and severity of contamination. </a:t>
            </a:r>
          </a:p>
          <a:p>
            <a:pPr eaLnBrk="1" hangingPunct="1">
              <a:defRPr/>
            </a:pPr>
            <a:r>
              <a:rPr lang="en-US" sz="2400" smtClean="0">
                <a:cs typeface="+mn-cs"/>
              </a:rPr>
              <a:t>Design systems to:</a:t>
            </a:r>
          </a:p>
          <a:p>
            <a:pPr lvl="1" eaLnBrk="1" hangingPunct="1">
              <a:defRPr/>
            </a:pPr>
            <a:r>
              <a:rPr lang="en-US" sz="2400" smtClean="0"/>
              <a:t>Destroy toxic substances</a:t>
            </a:r>
          </a:p>
          <a:p>
            <a:pPr lvl="1" eaLnBrk="1" hangingPunct="1">
              <a:defRPr/>
            </a:pPr>
            <a:r>
              <a:rPr lang="en-US" sz="2400" smtClean="0"/>
              <a:t>Remove pollutants from water</a:t>
            </a:r>
          </a:p>
          <a:p>
            <a:pPr lvl="1" eaLnBrk="1" hangingPunct="1">
              <a:defRPr/>
            </a:pPr>
            <a:r>
              <a:rPr lang="en-US" sz="2400" smtClean="0"/>
              <a:t>Reduce non-hazardous solid waste volumes</a:t>
            </a:r>
          </a:p>
          <a:p>
            <a:pPr lvl="1" eaLnBrk="1" hangingPunct="1">
              <a:defRPr/>
            </a:pPr>
            <a:r>
              <a:rPr lang="en-US" sz="2400" smtClean="0"/>
              <a:t>Eliminate contaminants from the air</a:t>
            </a:r>
          </a:p>
          <a:p>
            <a:pPr lvl="1" eaLnBrk="1" hangingPunct="1">
              <a:defRPr/>
            </a:pPr>
            <a:r>
              <a:rPr lang="en-US" sz="2400" smtClean="0"/>
              <a:t>Develop groundwater supplies</a:t>
            </a:r>
          </a:p>
        </p:txBody>
      </p:sp>
      <p:pic>
        <p:nvPicPr>
          <p:cNvPr id="23555" name="Picture 4"/>
          <p:cNvPicPr>
            <a:picLocks noGrp="1" noChangeAspect="1" noChangeArrowheads="1"/>
          </p:cNvPicPr>
          <p:nvPr>
            <p:ph type="clipArt" sz="half" idx="2"/>
          </p:nvPr>
        </p:nvPicPr>
        <p:blipFill>
          <a:blip r:embed="rId3" cstate="print"/>
          <a:srcRect/>
          <a:stretch>
            <a:fillRect/>
          </a:stretch>
        </p:blipFill>
        <p:spPr>
          <a:xfrm>
            <a:off x="5942013" y="1778000"/>
            <a:ext cx="2106612" cy="2274888"/>
          </a:xfrm>
        </p:spPr>
      </p:pic>
      <p:pic>
        <p:nvPicPr>
          <p:cNvPr id="23556" name="Picture 5"/>
          <p:cNvPicPr>
            <a:picLocks noChangeAspect="1" noChangeArrowheads="1"/>
          </p:cNvPicPr>
          <p:nvPr/>
        </p:nvPicPr>
        <p:blipFill>
          <a:blip r:embed="rId4" cstate="print"/>
          <a:srcRect/>
          <a:stretch>
            <a:fillRect/>
          </a:stretch>
        </p:blipFill>
        <p:spPr bwMode="auto">
          <a:xfrm>
            <a:off x="5718175" y="4132263"/>
            <a:ext cx="2906713" cy="2254250"/>
          </a:xfrm>
          <a:prstGeom prst="rect">
            <a:avLst/>
          </a:prstGeom>
          <a:noFill/>
          <a:ln w="9525">
            <a:noFill/>
            <a:miter lim="800000"/>
            <a:headEnd/>
            <a:tailEnd/>
          </a:ln>
        </p:spPr>
      </p:pic>
      <p:sp>
        <p:nvSpPr>
          <p:cNvPr id="6" name="Text Box 6"/>
          <p:cNvSpPr txBox="1">
            <a:spLocks noChangeArrowheads="1"/>
          </p:cNvSpPr>
          <p:nvPr/>
        </p:nvSpPr>
        <p:spPr bwMode="auto">
          <a:xfrm>
            <a:off x="395288" y="533400"/>
            <a:ext cx="6853237" cy="708025"/>
          </a:xfrm>
          <a:prstGeom prst="rect">
            <a:avLst/>
          </a:prstGeom>
          <a:noFill/>
          <a:ln w="9525">
            <a:noFill/>
            <a:miter lim="800000"/>
            <a:headEnd/>
            <a:tailEnd/>
          </a:ln>
        </p:spPr>
        <p:txBody>
          <a:bodyPr wrap="none">
            <a:spAutoFit/>
          </a:bodyPr>
          <a:lstStyle/>
          <a:p>
            <a:pPr algn="ctr">
              <a:defRPr/>
            </a:pPr>
            <a:r>
              <a:rPr lang="en-US" sz="4000" b="1" dirty="0">
                <a:solidFill>
                  <a:srgbClr val="FF0000"/>
                </a:solidFill>
                <a:ea typeface="+mj-ea"/>
                <a:cs typeface="Arial" pitchFamily="34" charset="0"/>
              </a:rPr>
              <a:t>Environmental Engineering</a:t>
            </a:r>
          </a:p>
        </p:txBody>
      </p:sp>
      <p:pic>
        <p:nvPicPr>
          <p:cNvPr id="23558" name="Picture 488" descr="Description: Northwest-Bra10NewsAward"/>
          <p:cNvPicPr>
            <a:picLocks noChangeAspect="1" noChangeArrowheads="1"/>
          </p:cNvPicPr>
          <p:nvPr/>
        </p:nvPicPr>
        <p:blipFill>
          <a:blip r:embed="rId5" cstate="print"/>
          <a:srcRect/>
          <a:stretch>
            <a:fillRect/>
          </a:stretch>
        </p:blipFill>
        <p:spPr bwMode="auto">
          <a:xfrm>
            <a:off x="7202488" y="6096000"/>
            <a:ext cx="1941512" cy="682625"/>
          </a:xfrm>
          <a:prstGeom prst="rect">
            <a:avLst/>
          </a:prstGeom>
          <a:noFill/>
          <a:ln w="9525">
            <a:noFill/>
            <a:miter lim="800000"/>
            <a:headEnd/>
            <a:tailEnd/>
          </a:ln>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134147">
                                            <p:txEl>
                                              <p:pRg st="0" end="0"/>
                                            </p:txEl>
                                          </p:spTgt>
                                        </p:tgtEl>
                                        <p:attrNameLst>
                                          <p:attrName>style.visibility</p:attrName>
                                        </p:attrNameLst>
                                      </p:cBhvr>
                                      <p:to>
                                        <p:strVal val="visible"/>
                                      </p:to>
                                    </p:set>
                                    <p:animEffect transition="in" filter="fade">
                                      <p:cBhvr>
                                        <p:cTn id="7" dur="500"/>
                                        <p:tgtEl>
                                          <p:spTgt spid="134147">
                                            <p:txEl>
                                              <p:pRg st="0" end="0"/>
                                            </p:txEl>
                                          </p:spTgt>
                                        </p:tgtEl>
                                      </p:cBhvr>
                                    </p:animEffect>
                                  </p:childTnLst>
                                </p:cTn>
                              </p:par>
                            </p:childTnLst>
                          </p:cTn>
                        </p:par>
                        <p:par>
                          <p:cTn id="8" fill="hold" nodeType="afterGroup">
                            <p:stCondLst>
                              <p:cond delay="500"/>
                            </p:stCondLst>
                            <p:childTnLst>
                              <p:par>
                                <p:cTn id="9" presetID="10" presetClass="entr" presetSubtype="0" fill="hold" nodeType="afterEffect">
                                  <p:stCondLst>
                                    <p:cond delay="0"/>
                                  </p:stCondLst>
                                  <p:childTnLst>
                                    <p:set>
                                      <p:cBhvr>
                                        <p:cTn id="10" dur="1" fill="hold">
                                          <p:stCondLst>
                                            <p:cond delay="0"/>
                                          </p:stCondLst>
                                        </p:cTn>
                                        <p:tgtEl>
                                          <p:spTgt spid="134147">
                                            <p:txEl>
                                              <p:pRg st="1" end="1"/>
                                            </p:txEl>
                                          </p:spTgt>
                                        </p:tgtEl>
                                        <p:attrNameLst>
                                          <p:attrName>style.visibility</p:attrName>
                                        </p:attrNameLst>
                                      </p:cBhvr>
                                      <p:to>
                                        <p:strVal val="visible"/>
                                      </p:to>
                                    </p:set>
                                    <p:animEffect transition="in" filter="fade">
                                      <p:cBhvr>
                                        <p:cTn id="11" dur="500"/>
                                        <p:tgtEl>
                                          <p:spTgt spid="134147">
                                            <p:txEl>
                                              <p:pRg st="1" end="1"/>
                                            </p:txEl>
                                          </p:spTgt>
                                        </p:tgtEl>
                                      </p:cBhvr>
                                    </p:animEffect>
                                  </p:childTnLst>
                                </p:cTn>
                              </p:par>
                            </p:childTnLst>
                          </p:cTn>
                        </p:par>
                        <p:par>
                          <p:cTn id="12" fill="hold" nodeType="afterGroup">
                            <p:stCondLst>
                              <p:cond delay="1000"/>
                            </p:stCondLst>
                            <p:childTnLst>
                              <p:par>
                                <p:cTn id="13" presetID="10" presetClass="entr" presetSubtype="0" fill="hold" nodeType="afterEffect">
                                  <p:stCondLst>
                                    <p:cond delay="0"/>
                                  </p:stCondLst>
                                  <p:childTnLst>
                                    <p:set>
                                      <p:cBhvr>
                                        <p:cTn id="14" dur="1" fill="hold">
                                          <p:stCondLst>
                                            <p:cond delay="0"/>
                                          </p:stCondLst>
                                        </p:cTn>
                                        <p:tgtEl>
                                          <p:spTgt spid="134147">
                                            <p:txEl>
                                              <p:pRg st="2" end="2"/>
                                            </p:txEl>
                                          </p:spTgt>
                                        </p:tgtEl>
                                        <p:attrNameLst>
                                          <p:attrName>style.visibility</p:attrName>
                                        </p:attrNameLst>
                                      </p:cBhvr>
                                      <p:to>
                                        <p:strVal val="visible"/>
                                      </p:to>
                                    </p:set>
                                    <p:animEffect transition="in" filter="fade">
                                      <p:cBhvr>
                                        <p:cTn id="15" dur="500"/>
                                        <p:tgtEl>
                                          <p:spTgt spid="134147">
                                            <p:txEl>
                                              <p:pRg st="2" end="2"/>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134147">
                                            <p:txEl>
                                              <p:pRg st="3" end="3"/>
                                            </p:txEl>
                                          </p:spTgt>
                                        </p:tgtEl>
                                        <p:attrNameLst>
                                          <p:attrName>style.visibility</p:attrName>
                                        </p:attrNameLst>
                                      </p:cBhvr>
                                      <p:to>
                                        <p:strVal val="visible"/>
                                      </p:to>
                                    </p:set>
                                    <p:animEffect transition="in" filter="fade">
                                      <p:cBhvr>
                                        <p:cTn id="18" dur="500"/>
                                        <p:tgtEl>
                                          <p:spTgt spid="134147">
                                            <p:txEl>
                                              <p:pRg st="3" end="3"/>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134147">
                                            <p:txEl>
                                              <p:pRg st="4" end="4"/>
                                            </p:txEl>
                                          </p:spTgt>
                                        </p:tgtEl>
                                        <p:attrNameLst>
                                          <p:attrName>style.visibility</p:attrName>
                                        </p:attrNameLst>
                                      </p:cBhvr>
                                      <p:to>
                                        <p:strVal val="visible"/>
                                      </p:to>
                                    </p:set>
                                    <p:animEffect transition="in" filter="fade">
                                      <p:cBhvr>
                                        <p:cTn id="21" dur="500"/>
                                        <p:tgtEl>
                                          <p:spTgt spid="134147">
                                            <p:txEl>
                                              <p:pRg st="4" end="4"/>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134147">
                                            <p:txEl>
                                              <p:pRg st="5" end="5"/>
                                            </p:txEl>
                                          </p:spTgt>
                                        </p:tgtEl>
                                        <p:attrNameLst>
                                          <p:attrName>style.visibility</p:attrName>
                                        </p:attrNameLst>
                                      </p:cBhvr>
                                      <p:to>
                                        <p:strVal val="visible"/>
                                      </p:to>
                                    </p:set>
                                    <p:animEffect transition="in" filter="fade">
                                      <p:cBhvr>
                                        <p:cTn id="24" dur="500"/>
                                        <p:tgtEl>
                                          <p:spTgt spid="134147">
                                            <p:txEl>
                                              <p:pRg st="5" end="5"/>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134147">
                                            <p:txEl>
                                              <p:pRg st="6" end="6"/>
                                            </p:txEl>
                                          </p:spTgt>
                                        </p:tgtEl>
                                        <p:attrNameLst>
                                          <p:attrName>style.visibility</p:attrName>
                                        </p:attrNameLst>
                                      </p:cBhvr>
                                      <p:to>
                                        <p:strVal val="visible"/>
                                      </p:to>
                                    </p:set>
                                    <p:animEffect transition="in" filter="fade">
                                      <p:cBhvr>
                                        <p:cTn id="27" dur="500"/>
                                        <p:tgtEl>
                                          <p:spTgt spid="13414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5" name="Rectangle 3"/>
          <p:cNvSpPr>
            <a:spLocks noGrp="1" noChangeArrowheads="1"/>
          </p:cNvSpPr>
          <p:nvPr>
            <p:ph type="body" idx="1"/>
          </p:nvPr>
        </p:nvSpPr>
        <p:spPr>
          <a:xfrm>
            <a:off x="377825" y="1476375"/>
            <a:ext cx="4491038" cy="4430713"/>
          </a:xfrm>
        </p:spPr>
        <p:txBody>
          <a:bodyPr/>
          <a:lstStyle/>
          <a:p>
            <a:pPr eaLnBrk="1" hangingPunct="1">
              <a:lnSpc>
                <a:spcPct val="90000"/>
              </a:lnSpc>
              <a:defRPr/>
            </a:pPr>
            <a:r>
              <a:rPr lang="en-US" smtClean="0">
                <a:cs typeface="+mn-cs"/>
              </a:rPr>
              <a:t>Resolve problems of:</a:t>
            </a:r>
          </a:p>
          <a:p>
            <a:pPr lvl="1" eaLnBrk="1" hangingPunct="1">
              <a:lnSpc>
                <a:spcPct val="90000"/>
              </a:lnSpc>
              <a:defRPr/>
            </a:pPr>
            <a:r>
              <a:rPr lang="en-US" smtClean="0"/>
              <a:t>Providing safe drinking water</a:t>
            </a:r>
          </a:p>
          <a:p>
            <a:pPr lvl="1" eaLnBrk="1" hangingPunct="1">
              <a:lnSpc>
                <a:spcPct val="90000"/>
              </a:lnSpc>
              <a:defRPr/>
            </a:pPr>
            <a:r>
              <a:rPr lang="en-US" smtClean="0"/>
              <a:t>Cleaning up sites contaminated with hazardous materials</a:t>
            </a:r>
          </a:p>
          <a:p>
            <a:pPr lvl="1" eaLnBrk="1" hangingPunct="1">
              <a:lnSpc>
                <a:spcPct val="90000"/>
              </a:lnSpc>
              <a:defRPr/>
            </a:pPr>
            <a:r>
              <a:rPr lang="en-US" smtClean="0"/>
              <a:t>Cleaning up and preventing air pollution</a:t>
            </a:r>
          </a:p>
          <a:p>
            <a:pPr lvl="1" eaLnBrk="1" hangingPunct="1">
              <a:lnSpc>
                <a:spcPct val="90000"/>
              </a:lnSpc>
              <a:defRPr/>
            </a:pPr>
            <a:r>
              <a:rPr lang="en-US" smtClean="0"/>
              <a:t>Treating wastewater</a:t>
            </a:r>
          </a:p>
          <a:p>
            <a:pPr lvl="1" eaLnBrk="1" hangingPunct="1">
              <a:lnSpc>
                <a:spcPct val="90000"/>
              </a:lnSpc>
              <a:defRPr/>
            </a:pPr>
            <a:r>
              <a:rPr lang="en-US" smtClean="0"/>
              <a:t>Managing solid wastes</a:t>
            </a:r>
          </a:p>
        </p:txBody>
      </p:sp>
      <p:pic>
        <p:nvPicPr>
          <p:cNvPr id="136196" name="Picture 4"/>
          <p:cNvPicPr>
            <a:picLocks noGrp="1" noChangeAspect="1" noChangeArrowheads="1"/>
          </p:cNvPicPr>
          <p:nvPr>
            <p:ph type="clipArt" sz="half" idx="4294967295"/>
          </p:nvPr>
        </p:nvPicPr>
        <p:blipFill>
          <a:blip r:embed="rId3" cstate="print"/>
          <a:srcRect/>
          <a:stretch>
            <a:fillRect/>
          </a:stretch>
        </p:blipFill>
        <p:spPr>
          <a:xfrm>
            <a:off x="5051425" y="1817688"/>
            <a:ext cx="3162300" cy="2065337"/>
          </a:xfrm>
          <a:ln cap="flat">
            <a:solidFill>
              <a:schemeClr val="tx2"/>
            </a:solidFill>
            <a:headEnd type="none" w="med" len="med"/>
            <a:tailEnd type="none" w="med" len="med"/>
          </a:ln>
        </p:spPr>
      </p:pic>
      <p:pic>
        <p:nvPicPr>
          <p:cNvPr id="136197" name="Picture 5" descr="10064713"/>
          <p:cNvPicPr>
            <a:picLocks noChangeAspect="1" noChangeArrowheads="1"/>
          </p:cNvPicPr>
          <p:nvPr/>
        </p:nvPicPr>
        <p:blipFill>
          <a:blip r:embed="rId4" cstate="print"/>
          <a:srcRect/>
          <a:stretch>
            <a:fillRect/>
          </a:stretch>
        </p:blipFill>
        <p:spPr bwMode="auto">
          <a:xfrm>
            <a:off x="5256213" y="4124325"/>
            <a:ext cx="2895600" cy="2171700"/>
          </a:xfrm>
          <a:prstGeom prst="rect">
            <a:avLst/>
          </a:prstGeom>
          <a:noFill/>
          <a:ln w="9525">
            <a:solidFill>
              <a:schemeClr val="tx2"/>
            </a:solidFill>
            <a:miter lim="800000"/>
            <a:headEnd/>
            <a:tailEnd/>
          </a:ln>
        </p:spPr>
      </p:pic>
      <p:sp>
        <p:nvSpPr>
          <p:cNvPr id="6" name="Text Box 6"/>
          <p:cNvSpPr txBox="1">
            <a:spLocks noChangeArrowheads="1"/>
          </p:cNvSpPr>
          <p:nvPr/>
        </p:nvSpPr>
        <p:spPr bwMode="auto">
          <a:xfrm>
            <a:off x="395288" y="533400"/>
            <a:ext cx="6853237" cy="708025"/>
          </a:xfrm>
          <a:prstGeom prst="rect">
            <a:avLst/>
          </a:prstGeom>
          <a:noFill/>
          <a:ln w="9525">
            <a:noFill/>
            <a:miter lim="800000"/>
            <a:headEnd/>
            <a:tailEnd/>
          </a:ln>
        </p:spPr>
        <p:txBody>
          <a:bodyPr wrap="none">
            <a:spAutoFit/>
          </a:bodyPr>
          <a:lstStyle/>
          <a:p>
            <a:pPr algn="ctr">
              <a:defRPr/>
            </a:pPr>
            <a:r>
              <a:rPr lang="en-US" sz="4000" b="1" dirty="0">
                <a:solidFill>
                  <a:srgbClr val="FF0000"/>
                </a:solidFill>
                <a:ea typeface="+mj-ea"/>
                <a:cs typeface="Arial" pitchFamily="34" charset="0"/>
              </a:rPr>
              <a:t>Environmental Engineering</a:t>
            </a:r>
          </a:p>
        </p:txBody>
      </p:sp>
      <p:pic>
        <p:nvPicPr>
          <p:cNvPr id="24582" name="Picture 488" descr="Description: Northwest-Bra10NewsAward"/>
          <p:cNvPicPr>
            <a:picLocks noChangeAspect="1" noChangeArrowheads="1"/>
          </p:cNvPicPr>
          <p:nvPr/>
        </p:nvPicPr>
        <p:blipFill>
          <a:blip r:embed="rId5" cstate="print"/>
          <a:srcRect/>
          <a:stretch>
            <a:fillRect/>
          </a:stretch>
        </p:blipFill>
        <p:spPr bwMode="auto">
          <a:xfrm>
            <a:off x="7202488" y="6096000"/>
            <a:ext cx="1941512" cy="68262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afterEffect">
                                  <p:stCondLst>
                                    <p:cond delay="0"/>
                                  </p:stCondLst>
                                  <p:childTnLst>
                                    <p:set>
                                      <p:cBhvr>
                                        <p:cTn id="6" dur="1" fill="hold">
                                          <p:stCondLst>
                                            <p:cond delay="0"/>
                                          </p:stCondLst>
                                        </p:cTn>
                                        <p:tgtEl>
                                          <p:spTgt spid="136195">
                                            <p:txEl>
                                              <p:pRg st="0" end="0"/>
                                            </p:txEl>
                                          </p:spTgt>
                                        </p:tgtEl>
                                        <p:attrNameLst>
                                          <p:attrName>style.visibility</p:attrName>
                                        </p:attrNameLst>
                                      </p:cBhvr>
                                      <p:to>
                                        <p:strVal val="visible"/>
                                      </p:to>
                                    </p:set>
                                    <p:anim calcmode="lin" valueType="num">
                                      <p:cBhvr additive="base">
                                        <p:cTn id="7" dur="500" fill="hold"/>
                                        <p:tgtEl>
                                          <p:spTgt spid="13619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36195">
                                            <p:txEl>
                                              <p:pRg st="0" end="0"/>
                                            </p:txEl>
                                          </p:spTgt>
                                        </p:tgtEl>
                                        <p:attrNameLst>
                                          <p:attrName>ppt_y</p:attrName>
                                        </p:attrNameLst>
                                      </p:cBhvr>
                                      <p:tavLst>
                                        <p:tav tm="0">
                                          <p:val>
                                            <p:strVal val="1+#ppt_h/2"/>
                                          </p:val>
                                        </p:tav>
                                        <p:tav tm="100000">
                                          <p:val>
                                            <p:strVal val="#ppt_y"/>
                                          </p:val>
                                        </p:tav>
                                      </p:tavLst>
                                    </p:anim>
                                  </p:childTnLst>
                                </p:cTn>
                              </p:par>
                              <p:par>
                                <p:cTn id="9" presetID="6" presetClass="entr" presetSubtype="16" fill="hold" nodeType="withEffect">
                                  <p:stCondLst>
                                    <p:cond delay="0"/>
                                  </p:stCondLst>
                                  <p:childTnLst>
                                    <p:set>
                                      <p:cBhvr>
                                        <p:cTn id="10" dur="1" fill="hold">
                                          <p:stCondLst>
                                            <p:cond delay="0"/>
                                          </p:stCondLst>
                                        </p:cTn>
                                        <p:tgtEl>
                                          <p:spTgt spid="136196"/>
                                        </p:tgtEl>
                                        <p:attrNameLst>
                                          <p:attrName>style.visibility</p:attrName>
                                        </p:attrNameLst>
                                      </p:cBhvr>
                                      <p:to>
                                        <p:strVal val="visible"/>
                                      </p:to>
                                    </p:set>
                                    <p:animEffect transition="in" filter="circle(in)">
                                      <p:cBhvr>
                                        <p:cTn id="11" dur="2300"/>
                                        <p:tgtEl>
                                          <p:spTgt spid="136196"/>
                                        </p:tgtEl>
                                      </p:cBhvr>
                                    </p:animEffect>
                                  </p:childTnLst>
                                </p:cTn>
                              </p:par>
                              <p:par>
                                <p:cTn id="12" presetID="6" presetClass="entr" presetSubtype="16" fill="hold" grpId="0" nodeType="withEffect">
                                  <p:stCondLst>
                                    <p:cond delay="0"/>
                                  </p:stCondLst>
                                  <p:childTnLst>
                                    <p:set>
                                      <p:cBhvr>
                                        <p:cTn id="13" dur="1" fill="hold">
                                          <p:stCondLst>
                                            <p:cond delay="0"/>
                                          </p:stCondLst>
                                        </p:cTn>
                                        <p:tgtEl>
                                          <p:spTgt spid="136197"/>
                                        </p:tgtEl>
                                        <p:attrNameLst>
                                          <p:attrName>style.visibility</p:attrName>
                                        </p:attrNameLst>
                                      </p:cBhvr>
                                      <p:to>
                                        <p:strVal val="visible"/>
                                      </p:to>
                                    </p:set>
                                    <p:animEffect transition="in" filter="circle(in)">
                                      <p:cBhvr>
                                        <p:cTn id="14" dur="2300"/>
                                        <p:tgtEl>
                                          <p:spTgt spid="136197"/>
                                        </p:tgtEl>
                                      </p:cBhvr>
                                    </p:animEffect>
                                  </p:childTnLst>
                                </p:cTn>
                              </p:par>
                            </p:childTnLst>
                          </p:cTn>
                        </p:par>
                        <p:par>
                          <p:cTn id="15" fill="hold" nodeType="afterGroup">
                            <p:stCondLst>
                              <p:cond delay="2300"/>
                            </p:stCondLst>
                            <p:childTnLst>
                              <p:par>
                                <p:cTn id="16" presetID="2" presetClass="entr" presetSubtype="9" fill="hold" nodeType="afterEffect">
                                  <p:stCondLst>
                                    <p:cond delay="0"/>
                                  </p:stCondLst>
                                  <p:childTnLst>
                                    <p:set>
                                      <p:cBhvr>
                                        <p:cTn id="17" dur="1" fill="hold">
                                          <p:stCondLst>
                                            <p:cond delay="0"/>
                                          </p:stCondLst>
                                        </p:cTn>
                                        <p:tgtEl>
                                          <p:spTgt spid="136195">
                                            <p:txEl>
                                              <p:pRg st="1" end="1"/>
                                            </p:txEl>
                                          </p:spTgt>
                                        </p:tgtEl>
                                        <p:attrNameLst>
                                          <p:attrName>style.visibility</p:attrName>
                                        </p:attrNameLst>
                                      </p:cBhvr>
                                      <p:to>
                                        <p:strVal val="visible"/>
                                      </p:to>
                                    </p:set>
                                    <p:anim calcmode="lin" valueType="num">
                                      <p:cBhvr additive="base">
                                        <p:cTn id="18" dur="500" fill="hold"/>
                                        <p:tgtEl>
                                          <p:spTgt spid="136195">
                                            <p:txEl>
                                              <p:pRg st="1" end="1"/>
                                            </p:txEl>
                                          </p:spTgt>
                                        </p:tgtEl>
                                        <p:attrNameLst>
                                          <p:attrName>ppt_x</p:attrName>
                                        </p:attrNameLst>
                                      </p:cBhvr>
                                      <p:tavLst>
                                        <p:tav tm="0">
                                          <p:val>
                                            <p:strVal val="0-#ppt_w/2"/>
                                          </p:val>
                                        </p:tav>
                                        <p:tav tm="100000">
                                          <p:val>
                                            <p:strVal val="#ppt_x"/>
                                          </p:val>
                                        </p:tav>
                                      </p:tavLst>
                                    </p:anim>
                                    <p:anim calcmode="lin" valueType="num">
                                      <p:cBhvr additive="base">
                                        <p:cTn id="19" dur="500" fill="hold"/>
                                        <p:tgtEl>
                                          <p:spTgt spid="136195">
                                            <p:txEl>
                                              <p:pRg st="1" end="1"/>
                                            </p:txEl>
                                          </p:spTgt>
                                        </p:tgtEl>
                                        <p:attrNameLst>
                                          <p:attrName>ppt_y</p:attrName>
                                        </p:attrNameLst>
                                      </p:cBhvr>
                                      <p:tavLst>
                                        <p:tav tm="0">
                                          <p:val>
                                            <p:strVal val="0-#ppt_h/2"/>
                                          </p:val>
                                        </p:tav>
                                        <p:tav tm="100000">
                                          <p:val>
                                            <p:strVal val="#ppt_y"/>
                                          </p:val>
                                        </p:tav>
                                      </p:tavLst>
                                    </p:anim>
                                  </p:childTnLst>
                                </p:cTn>
                              </p:par>
                              <p:par>
                                <p:cTn id="20" presetID="2" presetClass="entr" presetSubtype="9" fill="hold" nodeType="withEffect">
                                  <p:stCondLst>
                                    <p:cond delay="0"/>
                                  </p:stCondLst>
                                  <p:childTnLst>
                                    <p:set>
                                      <p:cBhvr>
                                        <p:cTn id="21" dur="1" fill="hold">
                                          <p:stCondLst>
                                            <p:cond delay="0"/>
                                          </p:stCondLst>
                                        </p:cTn>
                                        <p:tgtEl>
                                          <p:spTgt spid="136195">
                                            <p:txEl>
                                              <p:pRg st="2" end="2"/>
                                            </p:txEl>
                                          </p:spTgt>
                                        </p:tgtEl>
                                        <p:attrNameLst>
                                          <p:attrName>style.visibility</p:attrName>
                                        </p:attrNameLst>
                                      </p:cBhvr>
                                      <p:to>
                                        <p:strVal val="visible"/>
                                      </p:to>
                                    </p:set>
                                    <p:anim calcmode="lin" valueType="num">
                                      <p:cBhvr additive="base">
                                        <p:cTn id="22" dur="500" fill="hold"/>
                                        <p:tgtEl>
                                          <p:spTgt spid="136195">
                                            <p:txEl>
                                              <p:pRg st="2" end="2"/>
                                            </p:txEl>
                                          </p:spTgt>
                                        </p:tgtEl>
                                        <p:attrNameLst>
                                          <p:attrName>ppt_x</p:attrName>
                                        </p:attrNameLst>
                                      </p:cBhvr>
                                      <p:tavLst>
                                        <p:tav tm="0">
                                          <p:val>
                                            <p:strVal val="0-#ppt_w/2"/>
                                          </p:val>
                                        </p:tav>
                                        <p:tav tm="100000">
                                          <p:val>
                                            <p:strVal val="#ppt_x"/>
                                          </p:val>
                                        </p:tav>
                                      </p:tavLst>
                                    </p:anim>
                                    <p:anim calcmode="lin" valueType="num">
                                      <p:cBhvr additive="base">
                                        <p:cTn id="23" dur="500" fill="hold"/>
                                        <p:tgtEl>
                                          <p:spTgt spid="136195">
                                            <p:txEl>
                                              <p:pRg st="2" end="2"/>
                                            </p:txEl>
                                          </p:spTgt>
                                        </p:tgtEl>
                                        <p:attrNameLst>
                                          <p:attrName>ppt_y</p:attrName>
                                        </p:attrNameLst>
                                      </p:cBhvr>
                                      <p:tavLst>
                                        <p:tav tm="0">
                                          <p:val>
                                            <p:strVal val="0-#ppt_h/2"/>
                                          </p:val>
                                        </p:tav>
                                        <p:tav tm="100000">
                                          <p:val>
                                            <p:strVal val="#ppt_y"/>
                                          </p:val>
                                        </p:tav>
                                      </p:tavLst>
                                    </p:anim>
                                  </p:childTnLst>
                                </p:cTn>
                              </p:par>
                              <p:par>
                                <p:cTn id="24" presetID="2" presetClass="entr" presetSubtype="9" fill="hold" nodeType="withEffect">
                                  <p:stCondLst>
                                    <p:cond delay="0"/>
                                  </p:stCondLst>
                                  <p:childTnLst>
                                    <p:set>
                                      <p:cBhvr>
                                        <p:cTn id="25" dur="1" fill="hold">
                                          <p:stCondLst>
                                            <p:cond delay="0"/>
                                          </p:stCondLst>
                                        </p:cTn>
                                        <p:tgtEl>
                                          <p:spTgt spid="136195">
                                            <p:txEl>
                                              <p:pRg st="3" end="3"/>
                                            </p:txEl>
                                          </p:spTgt>
                                        </p:tgtEl>
                                        <p:attrNameLst>
                                          <p:attrName>style.visibility</p:attrName>
                                        </p:attrNameLst>
                                      </p:cBhvr>
                                      <p:to>
                                        <p:strVal val="visible"/>
                                      </p:to>
                                    </p:set>
                                    <p:anim calcmode="lin" valueType="num">
                                      <p:cBhvr additive="base">
                                        <p:cTn id="26" dur="500" fill="hold"/>
                                        <p:tgtEl>
                                          <p:spTgt spid="136195">
                                            <p:txEl>
                                              <p:pRg st="3" end="3"/>
                                            </p:txEl>
                                          </p:spTgt>
                                        </p:tgtEl>
                                        <p:attrNameLst>
                                          <p:attrName>ppt_x</p:attrName>
                                        </p:attrNameLst>
                                      </p:cBhvr>
                                      <p:tavLst>
                                        <p:tav tm="0">
                                          <p:val>
                                            <p:strVal val="0-#ppt_w/2"/>
                                          </p:val>
                                        </p:tav>
                                        <p:tav tm="100000">
                                          <p:val>
                                            <p:strVal val="#ppt_x"/>
                                          </p:val>
                                        </p:tav>
                                      </p:tavLst>
                                    </p:anim>
                                    <p:anim calcmode="lin" valueType="num">
                                      <p:cBhvr additive="base">
                                        <p:cTn id="27" dur="500" fill="hold"/>
                                        <p:tgtEl>
                                          <p:spTgt spid="136195">
                                            <p:txEl>
                                              <p:pRg st="3" end="3"/>
                                            </p:txEl>
                                          </p:spTgt>
                                        </p:tgtEl>
                                        <p:attrNameLst>
                                          <p:attrName>ppt_y</p:attrName>
                                        </p:attrNameLst>
                                      </p:cBhvr>
                                      <p:tavLst>
                                        <p:tav tm="0">
                                          <p:val>
                                            <p:strVal val="0-#ppt_h/2"/>
                                          </p:val>
                                        </p:tav>
                                        <p:tav tm="100000">
                                          <p:val>
                                            <p:strVal val="#ppt_y"/>
                                          </p:val>
                                        </p:tav>
                                      </p:tavLst>
                                    </p:anim>
                                  </p:childTnLst>
                                </p:cTn>
                              </p:par>
                              <p:par>
                                <p:cTn id="28" presetID="2" presetClass="entr" presetSubtype="9" fill="hold" nodeType="withEffect">
                                  <p:stCondLst>
                                    <p:cond delay="0"/>
                                  </p:stCondLst>
                                  <p:childTnLst>
                                    <p:set>
                                      <p:cBhvr>
                                        <p:cTn id="29" dur="1" fill="hold">
                                          <p:stCondLst>
                                            <p:cond delay="0"/>
                                          </p:stCondLst>
                                        </p:cTn>
                                        <p:tgtEl>
                                          <p:spTgt spid="136195">
                                            <p:txEl>
                                              <p:pRg st="4" end="4"/>
                                            </p:txEl>
                                          </p:spTgt>
                                        </p:tgtEl>
                                        <p:attrNameLst>
                                          <p:attrName>style.visibility</p:attrName>
                                        </p:attrNameLst>
                                      </p:cBhvr>
                                      <p:to>
                                        <p:strVal val="visible"/>
                                      </p:to>
                                    </p:set>
                                    <p:anim calcmode="lin" valueType="num">
                                      <p:cBhvr additive="base">
                                        <p:cTn id="30" dur="500" fill="hold"/>
                                        <p:tgtEl>
                                          <p:spTgt spid="136195">
                                            <p:txEl>
                                              <p:pRg st="4" end="4"/>
                                            </p:txEl>
                                          </p:spTgt>
                                        </p:tgtEl>
                                        <p:attrNameLst>
                                          <p:attrName>ppt_x</p:attrName>
                                        </p:attrNameLst>
                                      </p:cBhvr>
                                      <p:tavLst>
                                        <p:tav tm="0">
                                          <p:val>
                                            <p:strVal val="0-#ppt_w/2"/>
                                          </p:val>
                                        </p:tav>
                                        <p:tav tm="100000">
                                          <p:val>
                                            <p:strVal val="#ppt_x"/>
                                          </p:val>
                                        </p:tav>
                                      </p:tavLst>
                                    </p:anim>
                                    <p:anim calcmode="lin" valueType="num">
                                      <p:cBhvr additive="base">
                                        <p:cTn id="31" dur="500" fill="hold"/>
                                        <p:tgtEl>
                                          <p:spTgt spid="136195">
                                            <p:txEl>
                                              <p:pRg st="4" end="4"/>
                                            </p:txEl>
                                          </p:spTgt>
                                        </p:tgtEl>
                                        <p:attrNameLst>
                                          <p:attrName>ppt_y</p:attrName>
                                        </p:attrNameLst>
                                      </p:cBhvr>
                                      <p:tavLst>
                                        <p:tav tm="0">
                                          <p:val>
                                            <p:strVal val="0-#ppt_h/2"/>
                                          </p:val>
                                        </p:tav>
                                        <p:tav tm="100000">
                                          <p:val>
                                            <p:strVal val="#ppt_y"/>
                                          </p:val>
                                        </p:tav>
                                      </p:tavLst>
                                    </p:anim>
                                  </p:childTnLst>
                                </p:cTn>
                              </p:par>
                              <p:par>
                                <p:cTn id="32" presetID="2" presetClass="entr" presetSubtype="9" fill="hold" nodeType="withEffect">
                                  <p:stCondLst>
                                    <p:cond delay="0"/>
                                  </p:stCondLst>
                                  <p:childTnLst>
                                    <p:set>
                                      <p:cBhvr>
                                        <p:cTn id="33" dur="1" fill="hold">
                                          <p:stCondLst>
                                            <p:cond delay="0"/>
                                          </p:stCondLst>
                                        </p:cTn>
                                        <p:tgtEl>
                                          <p:spTgt spid="136195">
                                            <p:txEl>
                                              <p:pRg st="5" end="5"/>
                                            </p:txEl>
                                          </p:spTgt>
                                        </p:tgtEl>
                                        <p:attrNameLst>
                                          <p:attrName>style.visibility</p:attrName>
                                        </p:attrNameLst>
                                      </p:cBhvr>
                                      <p:to>
                                        <p:strVal val="visible"/>
                                      </p:to>
                                    </p:set>
                                    <p:anim calcmode="lin" valueType="num">
                                      <p:cBhvr additive="base">
                                        <p:cTn id="34" dur="500" fill="hold"/>
                                        <p:tgtEl>
                                          <p:spTgt spid="136195">
                                            <p:txEl>
                                              <p:pRg st="5" end="5"/>
                                            </p:txEl>
                                          </p:spTgt>
                                        </p:tgtEl>
                                        <p:attrNameLst>
                                          <p:attrName>ppt_x</p:attrName>
                                        </p:attrNameLst>
                                      </p:cBhvr>
                                      <p:tavLst>
                                        <p:tav tm="0">
                                          <p:val>
                                            <p:strVal val="0-#ppt_w/2"/>
                                          </p:val>
                                        </p:tav>
                                        <p:tav tm="100000">
                                          <p:val>
                                            <p:strVal val="#ppt_x"/>
                                          </p:val>
                                        </p:tav>
                                      </p:tavLst>
                                    </p:anim>
                                    <p:anim calcmode="lin" valueType="num">
                                      <p:cBhvr additive="base">
                                        <p:cTn id="35" dur="500" fill="hold"/>
                                        <p:tgtEl>
                                          <p:spTgt spid="136195">
                                            <p:txEl>
                                              <p:pRg st="5" end="5"/>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619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3"/>
          <p:cNvSpPr>
            <a:spLocks noGrp="1" noChangeArrowheads="1"/>
          </p:cNvSpPr>
          <p:nvPr>
            <p:ph type="body" idx="1"/>
          </p:nvPr>
        </p:nvSpPr>
        <p:spPr>
          <a:xfrm>
            <a:off x="457200" y="1143000"/>
            <a:ext cx="8229600" cy="4525963"/>
          </a:xfrm>
        </p:spPr>
        <p:txBody>
          <a:bodyPr/>
          <a:lstStyle/>
          <a:p>
            <a:pPr eaLnBrk="1" hangingPunct="1">
              <a:lnSpc>
                <a:spcPct val="90000"/>
              </a:lnSpc>
              <a:defRPr/>
            </a:pPr>
            <a:r>
              <a:rPr lang="en-US" sz="2800" smtClean="0">
                <a:cs typeface="+mn-cs"/>
              </a:rPr>
              <a:t>Architects create the overall aesthetic and look of buildings and other structures, but the design of a building involves far more than its appearance. </a:t>
            </a:r>
          </a:p>
          <a:p>
            <a:pPr eaLnBrk="1" hangingPunct="1">
              <a:lnSpc>
                <a:spcPct val="90000"/>
              </a:lnSpc>
              <a:defRPr/>
            </a:pPr>
            <a:r>
              <a:rPr lang="en-US" sz="2800" smtClean="0">
                <a:cs typeface="+mn-cs"/>
              </a:rPr>
              <a:t>Architects spend a great deal of time explaining their ideas to clients, construction contractors, and others. Successful architects must be able to communicate their unique vision persuasively.</a:t>
            </a:r>
          </a:p>
          <a:p>
            <a:pPr eaLnBrk="1" hangingPunct="1">
              <a:lnSpc>
                <a:spcPct val="90000"/>
              </a:lnSpc>
              <a:defRPr/>
            </a:pPr>
            <a:r>
              <a:rPr lang="en-US" sz="2800" smtClean="0">
                <a:cs typeface="+mn-cs"/>
              </a:rPr>
              <a:t>Architects work with engineers, urban planners, interior designers, landscape architects, and other professionals.</a:t>
            </a:r>
          </a:p>
          <a:p>
            <a:pPr eaLnBrk="1" hangingPunct="1">
              <a:lnSpc>
                <a:spcPct val="90000"/>
              </a:lnSpc>
              <a:buFontTx/>
              <a:buNone/>
              <a:defRPr/>
            </a:pPr>
            <a:endParaRPr lang="en-US" sz="2800" smtClean="0">
              <a:cs typeface="+mn-cs"/>
            </a:endParaRPr>
          </a:p>
        </p:txBody>
      </p:sp>
      <p:sp>
        <p:nvSpPr>
          <p:cNvPr id="4" name="Text Box 6"/>
          <p:cNvSpPr txBox="1">
            <a:spLocks noChangeArrowheads="1"/>
          </p:cNvSpPr>
          <p:nvPr/>
        </p:nvSpPr>
        <p:spPr bwMode="auto">
          <a:xfrm>
            <a:off x="762000" y="381000"/>
            <a:ext cx="5467350" cy="708025"/>
          </a:xfrm>
          <a:prstGeom prst="rect">
            <a:avLst/>
          </a:prstGeom>
          <a:noFill/>
          <a:ln w="9525">
            <a:noFill/>
            <a:miter lim="800000"/>
            <a:headEnd/>
            <a:tailEnd/>
          </a:ln>
        </p:spPr>
        <p:txBody>
          <a:bodyPr wrap="none">
            <a:spAutoFit/>
          </a:bodyPr>
          <a:lstStyle/>
          <a:p>
            <a:pPr algn="ctr">
              <a:defRPr/>
            </a:pPr>
            <a:r>
              <a:rPr lang="en-US" sz="4000" b="1" dirty="0">
                <a:solidFill>
                  <a:srgbClr val="FF0000"/>
                </a:solidFill>
                <a:ea typeface="+mj-ea"/>
                <a:cs typeface="Arial" pitchFamily="34" charset="0"/>
              </a:rPr>
              <a:t>What is Architecture?</a:t>
            </a:r>
          </a:p>
        </p:txBody>
      </p:sp>
      <p:pic>
        <p:nvPicPr>
          <p:cNvPr id="25604" name="Picture 488" descr="Description: Northwest-Bra10NewsAward"/>
          <p:cNvPicPr>
            <a:picLocks noChangeAspect="1" noChangeArrowheads="1"/>
          </p:cNvPicPr>
          <p:nvPr/>
        </p:nvPicPr>
        <p:blipFill>
          <a:blip r:embed="rId3" cstate="print"/>
          <a:srcRect/>
          <a:stretch>
            <a:fillRect/>
          </a:stretch>
        </p:blipFill>
        <p:spPr bwMode="auto">
          <a:xfrm>
            <a:off x="7202488" y="6096000"/>
            <a:ext cx="1941512" cy="68262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123">
                                            <p:txEl>
                                              <p:pRg st="0" end="0"/>
                                            </p:txEl>
                                          </p:spTgt>
                                        </p:tgtEl>
                                        <p:attrNameLst>
                                          <p:attrName>style.visibility</p:attrName>
                                        </p:attrNameLst>
                                      </p:cBhvr>
                                      <p:to>
                                        <p:strVal val="visible"/>
                                      </p:to>
                                    </p:set>
                                    <p:animEffect transition="in" filter="fade">
                                      <p:cBhvr>
                                        <p:cTn id="7" dur="500"/>
                                        <p:tgtEl>
                                          <p:spTgt spid="5123">
                                            <p:txEl>
                                              <p:pRg st="0" end="0"/>
                                            </p:txEl>
                                          </p:spTgt>
                                        </p:tgtEl>
                                      </p:cBhvr>
                                    </p:animEffect>
                                  </p:childTnLst>
                                </p:cTn>
                              </p:par>
                            </p:childTnLst>
                          </p:cTn>
                        </p:par>
                        <p:par>
                          <p:cTn id="8" fill="hold" nodeType="afterGroup">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123">
                                            <p:txEl>
                                              <p:pRg st="1" end="1"/>
                                            </p:txEl>
                                          </p:spTgt>
                                        </p:tgtEl>
                                        <p:attrNameLst>
                                          <p:attrName>style.visibility</p:attrName>
                                        </p:attrNameLst>
                                      </p:cBhvr>
                                      <p:to>
                                        <p:strVal val="visible"/>
                                      </p:to>
                                    </p:set>
                                    <p:animEffect transition="in" filter="fade">
                                      <p:cBhvr>
                                        <p:cTn id="11" dur="500"/>
                                        <p:tgtEl>
                                          <p:spTgt spid="5123">
                                            <p:txEl>
                                              <p:pRg st="1" end="1"/>
                                            </p:txEl>
                                          </p:spTgt>
                                        </p:tgtEl>
                                      </p:cBhvr>
                                    </p:animEffect>
                                  </p:childTnLst>
                                </p:cTn>
                              </p:par>
                            </p:childTnLst>
                          </p:cTn>
                        </p:par>
                        <p:par>
                          <p:cTn id="12" fill="hold" nodeType="afterGroup">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5123">
                                            <p:txEl>
                                              <p:pRg st="2" end="2"/>
                                            </p:txEl>
                                          </p:spTgt>
                                        </p:tgtEl>
                                        <p:attrNameLst>
                                          <p:attrName>style.visibility</p:attrName>
                                        </p:attrNameLst>
                                      </p:cBhvr>
                                      <p:to>
                                        <p:strVal val="visible"/>
                                      </p:to>
                                    </p:set>
                                    <p:animEffect transition="in" filter="fade">
                                      <p:cBhvr>
                                        <p:cTn id="15" dur="500"/>
                                        <p:tgtEl>
                                          <p:spTgt spid="512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3" grpId="0" build="p"/>
    </p:bldLst>
  </p:timing>
</p:sld>
</file>

<file path=ppt/slides/slide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267" name="Rectangle 3"/>
          <p:cNvSpPr>
            <a:spLocks noGrp="1" noChangeArrowheads="1"/>
          </p:cNvSpPr>
          <p:nvPr>
            <p:ph type="body" idx="4294967295"/>
          </p:nvPr>
        </p:nvSpPr>
        <p:spPr>
          <a:xfrm>
            <a:off x="0" y="1295400"/>
            <a:ext cx="4572000" cy="5029200"/>
          </a:xfrm>
        </p:spPr>
        <p:txBody>
          <a:bodyPr/>
          <a:lstStyle/>
          <a:p>
            <a:pPr eaLnBrk="1" hangingPunct="1">
              <a:lnSpc>
                <a:spcPct val="90000"/>
              </a:lnSpc>
              <a:defRPr/>
            </a:pPr>
            <a:r>
              <a:rPr lang="en-US" sz="2400" dirty="0" smtClean="0">
                <a:cs typeface="+mn-cs"/>
              </a:rPr>
              <a:t>The measurement of dimensional relationships among points, lines, and physical features, on or near the Earth's surface. </a:t>
            </a:r>
          </a:p>
          <a:p>
            <a:pPr eaLnBrk="1" hangingPunct="1">
              <a:lnSpc>
                <a:spcPct val="90000"/>
              </a:lnSpc>
              <a:buFontTx/>
              <a:buNone/>
              <a:defRPr/>
            </a:pPr>
            <a:r>
              <a:rPr lang="en-US" sz="2400" dirty="0" smtClean="0">
                <a:cs typeface="+mn-cs"/>
              </a:rPr>
              <a:t>    Basically, surveying determines horizontal distances, elevation differences, directions, and angles to specific features for mapping and design purposes.</a:t>
            </a:r>
            <a:r>
              <a:rPr lang="en-US" sz="2800" dirty="0" smtClean="0">
                <a:cs typeface="+mn-cs"/>
              </a:rPr>
              <a:t> </a:t>
            </a:r>
          </a:p>
        </p:txBody>
      </p:sp>
      <p:pic>
        <p:nvPicPr>
          <p:cNvPr id="11273" name="Picture 9" descr="Robot Rover1"/>
          <p:cNvPicPr>
            <a:picLocks noGrp="1" noChangeAspect="1" noChangeArrowheads="1"/>
          </p:cNvPicPr>
          <p:nvPr>
            <p:ph/>
          </p:nvPr>
        </p:nvPicPr>
        <p:blipFill>
          <a:blip r:embed="rId3" cstate="print"/>
          <a:srcRect/>
          <a:stretch>
            <a:fillRect/>
          </a:stretch>
        </p:blipFill>
        <p:spPr>
          <a:xfrm>
            <a:off x="5275263" y="1447800"/>
            <a:ext cx="3087687" cy="4678363"/>
          </a:xfrm>
          <a:noFill/>
        </p:spPr>
      </p:pic>
      <p:sp>
        <p:nvSpPr>
          <p:cNvPr id="5" name="Text Box 6"/>
          <p:cNvSpPr txBox="1">
            <a:spLocks noChangeArrowheads="1"/>
          </p:cNvSpPr>
          <p:nvPr/>
        </p:nvSpPr>
        <p:spPr bwMode="auto">
          <a:xfrm>
            <a:off x="381000" y="533400"/>
            <a:ext cx="4945063" cy="708025"/>
          </a:xfrm>
          <a:prstGeom prst="rect">
            <a:avLst/>
          </a:prstGeom>
          <a:noFill/>
          <a:ln w="9525">
            <a:noFill/>
            <a:miter lim="800000"/>
            <a:headEnd/>
            <a:tailEnd/>
          </a:ln>
        </p:spPr>
        <p:txBody>
          <a:bodyPr wrap="none">
            <a:spAutoFit/>
          </a:bodyPr>
          <a:lstStyle/>
          <a:p>
            <a:pPr algn="ctr">
              <a:defRPr/>
            </a:pPr>
            <a:r>
              <a:rPr lang="en-US" sz="4000" b="1" dirty="0">
                <a:solidFill>
                  <a:srgbClr val="FF0000"/>
                </a:solidFill>
                <a:ea typeface="+mj-ea"/>
                <a:cs typeface="Arial" pitchFamily="34" charset="0"/>
              </a:rPr>
              <a:t>What is Surveying?</a:t>
            </a:r>
          </a:p>
        </p:txBody>
      </p:sp>
      <p:pic>
        <p:nvPicPr>
          <p:cNvPr id="26629" name="Picture 488" descr="Description: Northwest-Bra10NewsAward"/>
          <p:cNvPicPr>
            <a:picLocks noChangeAspect="1" noChangeArrowheads="1"/>
          </p:cNvPicPr>
          <p:nvPr/>
        </p:nvPicPr>
        <p:blipFill>
          <a:blip r:embed="rId4" cstate="print"/>
          <a:srcRect/>
          <a:stretch>
            <a:fillRect/>
          </a:stretch>
        </p:blipFill>
        <p:spPr bwMode="auto">
          <a:xfrm>
            <a:off x="7202488" y="6096000"/>
            <a:ext cx="1941512" cy="68262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11273"/>
                                        </p:tgtEl>
                                        <p:attrNameLst>
                                          <p:attrName>style.visibility</p:attrName>
                                        </p:attrNameLst>
                                      </p:cBhvr>
                                      <p:to>
                                        <p:strVal val="visible"/>
                                      </p:to>
                                    </p:set>
                                    <p:anim calcmode="lin" valueType="num">
                                      <p:cBhvr>
                                        <p:cTn id="7" dur="500" fill="hold"/>
                                        <p:tgtEl>
                                          <p:spTgt spid="11273"/>
                                        </p:tgtEl>
                                        <p:attrNameLst>
                                          <p:attrName>ppt_w</p:attrName>
                                        </p:attrNameLst>
                                      </p:cBhvr>
                                      <p:tavLst>
                                        <p:tav tm="0">
                                          <p:val>
                                            <p:fltVal val="0"/>
                                          </p:val>
                                        </p:tav>
                                        <p:tav tm="100000">
                                          <p:val>
                                            <p:strVal val="#ppt_w"/>
                                          </p:val>
                                        </p:tav>
                                      </p:tavLst>
                                    </p:anim>
                                    <p:anim calcmode="lin" valueType="num">
                                      <p:cBhvr>
                                        <p:cTn id="8" dur="500" fill="hold"/>
                                        <p:tgtEl>
                                          <p:spTgt spid="11273"/>
                                        </p:tgtEl>
                                        <p:attrNameLst>
                                          <p:attrName>ppt_h</p:attrName>
                                        </p:attrNameLst>
                                      </p:cBhvr>
                                      <p:tavLst>
                                        <p:tav tm="0">
                                          <p:val>
                                            <p:fltVal val="0"/>
                                          </p:val>
                                        </p:tav>
                                        <p:tav tm="100000">
                                          <p:val>
                                            <p:strVal val="#ppt_h"/>
                                          </p:val>
                                        </p:tav>
                                      </p:tavLst>
                                    </p:anim>
                                  </p:childTnLst>
                                </p:cTn>
                              </p:par>
                            </p:childTnLst>
                          </p:cTn>
                        </p:par>
                        <p:par>
                          <p:cTn id="9" fill="hold" nodeType="afterGroup">
                            <p:stCondLst>
                              <p:cond delay="500"/>
                            </p:stCondLst>
                            <p:childTnLst>
                              <p:par>
                                <p:cTn id="10" presetID="16" presetClass="entr" presetSubtype="26" fill="hold" grpId="0" nodeType="afterEffect">
                                  <p:stCondLst>
                                    <p:cond delay="0"/>
                                  </p:stCondLst>
                                  <p:childTnLst>
                                    <p:set>
                                      <p:cBhvr>
                                        <p:cTn id="11" dur="1" fill="hold">
                                          <p:stCondLst>
                                            <p:cond delay="0"/>
                                          </p:stCondLst>
                                        </p:cTn>
                                        <p:tgtEl>
                                          <p:spTgt spid="11267"/>
                                        </p:tgtEl>
                                        <p:attrNameLst>
                                          <p:attrName>style.visibility</p:attrName>
                                        </p:attrNameLst>
                                      </p:cBhvr>
                                      <p:to>
                                        <p:strVal val="visible"/>
                                      </p:to>
                                    </p:set>
                                    <p:animEffect transition="in" filter="barn(inHorizontal)">
                                      <p:cBhvr>
                                        <p:cTn id="12" dur="500"/>
                                        <p:tgtEl>
                                          <p:spTgt spid="112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7" grpId="0" autoUpdateAnimBg="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9" name="Rectangle 3"/>
          <p:cNvSpPr>
            <a:spLocks noGrp="1" noChangeArrowheads="1"/>
          </p:cNvSpPr>
          <p:nvPr>
            <p:ph type="body" idx="4294967295"/>
          </p:nvPr>
        </p:nvSpPr>
        <p:spPr>
          <a:xfrm>
            <a:off x="0" y="1219200"/>
            <a:ext cx="4343400" cy="4906963"/>
          </a:xfrm>
        </p:spPr>
        <p:txBody>
          <a:bodyPr/>
          <a:lstStyle/>
          <a:p>
            <a:pPr eaLnBrk="1" hangingPunct="1">
              <a:defRPr/>
            </a:pPr>
            <a:r>
              <a:rPr lang="en-US" sz="2800" smtClean="0">
                <a:cs typeface="+mn-cs"/>
              </a:rPr>
              <a:t>Surveying is typically used to locate and measure property lines; to lay out buildings, bridges, channels, highways, sewers, and pipelines for construction, and to obtain topographic information for mapping and charting. </a:t>
            </a:r>
          </a:p>
          <a:p>
            <a:pPr eaLnBrk="1" hangingPunct="1">
              <a:defRPr/>
            </a:pPr>
            <a:endParaRPr lang="en-US" sz="2800" smtClean="0">
              <a:cs typeface="+mn-cs"/>
            </a:endParaRPr>
          </a:p>
        </p:txBody>
      </p:sp>
      <p:pic>
        <p:nvPicPr>
          <p:cNvPr id="65546" name="Picture 10" descr="sattalites and earth"/>
          <p:cNvPicPr>
            <a:picLocks noGrp="1" noChangeAspect="1" noChangeArrowheads="1"/>
          </p:cNvPicPr>
          <p:nvPr>
            <p:ph sz="quarter" idx="2"/>
          </p:nvPr>
        </p:nvPicPr>
        <p:blipFill>
          <a:blip r:embed="rId3" cstate="print"/>
          <a:srcRect/>
          <a:stretch>
            <a:fillRect/>
          </a:stretch>
        </p:blipFill>
        <p:spPr>
          <a:xfrm>
            <a:off x="4724400" y="1219200"/>
            <a:ext cx="3810000" cy="2209800"/>
          </a:xfrm>
          <a:noFill/>
        </p:spPr>
      </p:pic>
      <p:pic>
        <p:nvPicPr>
          <p:cNvPr id="65550" name="Picture 14" descr="R8 GPS system"/>
          <p:cNvPicPr>
            <a:picLocks noGrp="1" noChangeAspect="1" noChangeArrowheads="1"/>
          </p:cNvPicPr>
          <p:nvPr>
            <p:ph sz="quarter" idx="3"/>
          </p:nvPr>
        </p:nvPicPr>
        <p:blipFill>
          <a:blip r:embed="rId4" cstate="print"/>
          <a:srcRect/>
          <a:stretch>
            <a:fillRect/>
          </a:stretch>
        </p:blipFill>
        <p:spPr>
          <a:xfrm>
            <a:off x="4724400" y="3657600"/>
            <a:ext cx="3886200" cy="2895600"/>
          </a:xfrm>
          <a:noFill/>
        </p:spPr>
      </p:pic>
      <p:sp>
        <p:nvSpPr>
          <p:cNvPr id="6" name="Text Box 6"/>
          <p:cNvSpPr txBox="1">
            <a:spLocks noChangeArrowheads="1"/>
          </p:cNvSpPr>
          <p:nvPr/>
        </p:nvSpPr>
        <p:spPr bwMode="auto">
          <a:xfrm>
            <a:off x="228600" y="381000"/>
            <a:ext cx="7016750" cy="708025"/>
          </a:xfrm>
          <a:prstGeom prst="rect">
            <a:avLst/>
          </a:prstGeom>
          <a:noFill/>
          <a:ln w="9525">
            <a:noFill/>
            <a:miter lim="800000"/>
            <a:headEnd/>
            <a:tailEnd/>
          </a:ln>
        </p:spPr>
        <p:txBody>
          <a:bodyPr wrap="none">
            <a:spAutoFit/>
          </a:bodyPr>
          <a:lstStyle/>
          <a:p>
            <a:pPr algn="ctr">
              <a:defRPr/>
            </a:pPr>
            <a:r>
              <a:rPr lang="en-US" sz="4000" b="1" dirty="0">
                <a:solidFill>
                  <a:srgbClr val="FF0000"/>
                </a:solidFill>
                <a:ea typeface="+mj-ea"/>
                <a:cs typeface="Arial" pitchFamily="34" charset="0"/>
              </a:rPr>
              <a:t>How Does Surveying Work?</a:t>
            </a:r>
          </a:p>
        </p:txBody>
      </p:sp>
      <p:pic>
        <p:nvPicPr>
          <p:cNvPr id="27654" name="Picture 488" descr="Description: Northwest-Bra10NewsAward"/>
          <p:cNvPicPr>
            <a:picLocks noChangeAspect="1" noChangeArrowheads="1"/>
          </p:cNvPicPr>
          <p:nvPr/>
        </p:nvPicPr>
        <p:blipFill>
          <a:blip r:embed="rId5" cstate="print"/>
          <a:srcRect/>
          <a:stretch>
            <a:fillRect/>
          </a:stretch>
        </p:blipFill>
        <p:spPr bwMode="auto">
          <a:xfrm>
            <a:off x="152400" y="6175375"/>
            <a:ext cx="1941513" cy="68262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0" presetClass="entr" presetSubtype="0" fill="hold" nodeType="afterEffect">
                                  <p:stCondLst>
                                    <p:cond delay="0"/>
                                  </p:stCondLst>
                                  <p:childTnLst>
                                    <p:set>
                                      <p:cBhvr>
                                        <p:cTn id="6" dur="1" fill="hold">
                                          <p:stCondLst>
                                            <p:cond delay="0"/>
                                          </p:stCondLst>
                                        </p:cTn>
                                        <p:tgtEl>
                                          <p:spTgt spid="65546"/>
                                        </p:tgtEl>
                                        <p:attrNameLst>
                                          <p:attrName>style.visibility</p:attrName>
                                        </p:attrNameLst>
                                      </p:cBhvr>
                                      <p:to>
                                        <p:strVal val="visible"/>
                                      </p:to>
                                    </p:set>
                                    <p:animEffect transition="in" filter="fade">
                                      <p:cBhvr>
                                        <p:cTn id="7" dur="1520" decel="100000"/>
                                        <p:tgtEl>
                                          <p:spTgt spid="65546"/>
                                        </p:tgtEl>
                                      </p:cBhvr>
                                    </p:animEffect>
                                    <p:anim calcmode="lin" valueType="num">
                                      <p:cBhvr>
                                        <p:cTn id="8" dur="1520" decel="100000" fill="hold"/>
                                        <p:tgtEl>
                                          <p:spTgt spid="65546"/>
                                        </p:tgtEl>
                                        <p:attrNameLst>
                                          <p:attrName>style.rotation</p:attrName>
                                        </p:attrNameLst>
                                      </p:cBhvr>
                                      <p:tavLst>
                                        <p:tav tm="0">
                                          <p:val>
                                            <p:fltVal val="-90"/>
                                          </p:val>
                                        </p:tav>
                                        <p:tav tm="100000">
                                          <p:val>
                                            <p:fltVal val="0"/>
                                          </p:val>
                                        </p:tav>
                                      </p:tavLst>
                                    </p:anim>
                                    <p:anim calcmode="lin" valueType="num">
                                      <p:cBhvr>
                                        <p:cTn id="9" dur="1520" decel="100000" fill="hold"/>
                                        <p:tgtEl>
                                          <p:spTgt spid="65546"/>
                                        </p:tgtEl>
                                        <p:attrNameLst>
                                          <p:attrName>ppt_x</p:attrName>
                                        </p:attrNameLst>
                                      </p:cBhvr>
                                      <p:tavLst>
                                        <p:tav tm="0">
                                          <p:val>
                                            <p:strVal val="#ppt_x+0.4"/>
                                          </p:val>
                                        </p:tav>
                                        <p:tav tm="100000">
                                          <p:val>
                                            <p:strVal val="#ppt_x-0.05"/>
                                          </p:val>
                                        </p:tav>
                                      </p:tavLst>
                                    </p:anim>
                                    <p:anim calcmode="lin" valueType="num">
                                      <p:cBhvr>
                                        <p:cTn id="10" dur="1520" decel="100000" fill="hold"/>
                                        <p:tgtEl>
                                          <p:spTgt spid="65546"/>
                                        </p:tgtEl>
                                        <p:attrNameLst>
                                          <p:attrName>ppt_y</p:attrName>
                                        </p:attrNameLst>
                                      </p:cBhvr>
                                      <p:tavLst>
                                        <p:tav tm="0">
                                          <p:val>
                                            <p:strVal val="#ppt_y-0.4"/>
                                          </p:val>
                                        </p:tav>
                                        <p:tav tm="100000">
                                          <p:val>
                                            <p:strVal val="#ppt_y+0.1"/>
                                          </p:val>
                                        </p:tav>
                                      </p:tavLst>
                                    </p:anim>
                                    <p:anim calcmode="lin" valueType="num">
                                      <p:cBhvr>
                                        <p:cTn id="11" dur="380" accel="100000" fill="hold">
                                          <p:stCondLst>
                                            <p:cond delay="1520"/>
                                          </p:stCondLst>
                                        </p:cTn>
                                        <p:tgtEl>
                                          <p:spTgt spid="65546"/>
                                        </p:tgtEl>
                                        <p:attrNameLst>
                                          <p:attrName>ppt_x</p:attrName>
                                        </p:attrNameLst>
                                      </p:cBhvr>
                                      <p:tavLst>
                                        <p:tav tm="0">
                                          <p:val>
                                            <p:strVal val="#ppt_x-0.05"/>
                                          </p:val>
                                        </p:tav>
                                        <p:tav tm="100000">
                                          <p:val>
                                            <p:strVal val="#ppt_x"/>
                                          </p:val>
                                        </p:tav>
                                      </p:tavLst>
                                    </p:anim>
                                    <p:anim calcmode="lin" valueType="num">
                                      <p:cBhvr>
                                        <p:cTn id="12" dur="380" accel="100000" fill="hold">
                                          <p:stCondLst>
                                            <p:cond delay="1520"/>
                                          </p:stCondLst>
                                        </p:cTn>
                                        <p:tgtEl>
                                          <p:spTgt spid="65546"/>
                                        </p:tgtEl>
                                        <p:attrNameLst>
                                          <p:attrName>ppt_y</p:attrName>
                                        </p:attrNameLst>
                                      </p:cBhvr>
                                      <p:tavLst>
                                        <p:tav tm="0">
                                          <p:val>
                                            <p:strVal val="#ppt_y+0.1"/>
                                          </p:val>
                                        </p:tav>
                                        <p:tav tm="100000">
                                          <p:val>
                                            <p:strVal val="#ppt_y"/>
                                          </p:val>
                                        </p:tav>
                                      </p:tavLst>
                                    </p:anim>
                                  </p:childTnLst>
                                </p:cTn>
                              </p:par>
                              <p:par>
                                <p:cTn id="13" presetID="30" presetClass="entr" presetSubtype="0" fill="hold" nodeType="withEffect">
                                  <p:stCondLst>
                                    <p:cond delay="0"/>
                                  </p:stCondLst>
                                  <p:childTnLst>
                                    <p:set>
                                      <p:cBhvr>
                                        <p:cTn id="14" dur="1" fill="hold">
                                          <p:stCondLst>
                                            <p:cond delay="0"/>
                                          </p:stCondLst>
                                        </p:cTn>
                                        <p:tgtEl>
                                          <p:spTgt spid="65550"/>
                                        </p:tgtEl>
                                        <p:attrNameLst>
                                          <p:attrName>style.visibility</p:attrName>
                                        </p:attrNameLst>
                                      </p:cBhvr>
                                      <p:to>
                                        <p:strVal val="visible"/>
                                      </p:to>
                                    </p:set>
                                    <p:animEffect transition="in" filter="fade">
                                      <p:cBhvr>
                                        <p:cTn id="15" dur="1600" decel="100000"/>
                                        <p:tgtEl>
                                          <p:spTgt spid="65550"/>
                                        </p:tgtEl>
                                      </p:cBhvr>
                                    </p:animEffect>
                                    <p:anim calcmode="lin" valueType="num">
                                      <p:cBhvr>
                                        <p:cTn id="16" dur="1600" decel="100000" fill="hold"/>
                                        <p:tgtEl>
                                          <p:spTgt spid="65550"/>
                                        </p:tgtEl>
                                        <p:attrNameLst>
                                          <p:attrName>style.rotation</p:attrName>
                                        </p:attrNameLst>
                                      </p:cBhvr>
                                      <p:tavLst>
                                        <p:tav tm="0">
                                          <p:val>
                                            <p:fltVal val="-90"/>
                                          </p:val>
                                        </p:tav>
                                        <p:tav tm="100000">
                                          <p:val>
                                            <p:fltVal val="0"/>
                                          </p:val>
                                        </p:tav>
                                      </p:tavLst>
                                    </p:anim>
                                    <p:anim calcmode="lin" valueType="num">
                                      <p:cBhvr>
                                        <p:cTn id="17" dur="1600" decel="100000" fill="hold"/>
                                        <p:tgtEl>
                                          <p:spTgt spid="65550"/>
                                        </p:tgtEl>
                                        <p:attrNameLst>
                                          <p:attrName>ppt_x</p:attrName>
                                        </p:attrNameLst>
                                      </p:cBhvr>
                                      <p:tavLst>
                                        <p:tav tm="0">
                                          <p:val>
                                            <p:strVal val="#ppt_x+0.4"/>
                                          </p:val>
                                        </p:tav>
                                        <p:tav tm="100000">
                                          <p:val>
                                            <p:strVal val="#ppt_x-0.05"/>
                                          </p:val>
                                        </p:tav>
                                      </p:tavLst>
                                    </p:anim>
                                    <p:anim calcmode="lin" valueType="num">
                                      <p:cBhvr>
                                        <p:cTn id="18" dur="1600" decel="100000" fill="hold"/>
                                        <p:tgtEl>
                                          <p:spTgt spid="65550"/>
                                        </p:tgtEl>
                                        <p:attrNameLst>
                                          <p:attrName>ppt_y</p:attrName>
                                        </p:attrNameLst>
                                      </p:cBhvr>
                                      <p:tavLst>
                                        <p:tav tm="0">
                                          <p:val>
                                            <p:strVal val="#ppt_y-0.4"/>
                                          </p:val>
                                        </p:tav>
                                        <p:tav tm="100000">
                                          <p:val>
                                            <p:strVal val="#ppt_y+0.1"/>
                                          </p:val>
                                        </p:tav>
                                      </p:tavLst>
                                    </p:anim>
                                    <p:anim calcmode="lin" valueType="num">
                                      <p:cBhvr>
                                        <p:cTn id="19" dur="400" accel="100000" fill="hold">
                                          <p:stCondLst>
                                            <p:cond delay="1600"/>
                                          </p:stCondLst>
                                        </p:cTn>
                                        <p:tgtEl>
                                          <p:spTgt spid="65550"/>
                                        </p:tgtEl>
                                        <p:attrNameLst>
                                          <p:attrName>ppt_x</p:attrName>
                                        </p:attrNameLst>
                                      </p:cBhvr>
                                      <p:tavLst>
                                        <p:tav tm="0">
                                          <p:val>
                                            <p:strVal val="#ppt_x-0.05"/>
                                          </p:val>
                                        </p:tav>
                                        <p:tav tm="100000">
                                          <p:val>
                                            <p:strVal val="#ppt_x"/>
                                          </p:val>
                                        </p:tav>
                                      </p:tavLst>
                                    </p:anim>
                                    <p:anim calcmode="lin" valueType="num">
                                      <p:cBhvr>
                                        <p:cTn id="20" dur="400" accel="100000" fill="hold">
                                          <p:stCondLst>
                                            <p:cond delay="1600"/>
                                          </p:stCondLst>
                                        </p:cTn>
                                        <p:tgtEl>
                                          <p:spTgt spid="65550"/>
                                        </p:tgtEl>
                                        <p:attrNameLst>
                                          <p:attrName>ppt_y</p:attrName>
                                        </p:attrNameLst>
                                      </p:cBhvr>
                                      <p:tavLst>
                                        <p:tav tm="0">
                                          <p:val>
                                            <p:strVal val="#ppt_y+0.1"/>
                                          </p:val>
                                        </p:tav>
                                        <p:tav tm="100000">
                                          <p:val>
                                            <p:strVal val="#ppt_y"/>
                                          </p:val>
                                        </p:tav>
                                      </p:tavLst>
                                    </p:anim>
                                  </p:childTnLst>
                                </p:cTn>
                              </p:par>
                            </p:childTnLst>
                          </p:cTn>
                        </p:par>
                        <p:par>
                          <p:cTn id="21" fill="hold" nodeType="afterGroup">
                            <p:stCondLst>
                              <p:cond delay="2000"/>
                            </p:stCondLst>
                            <p:childTnLst>
                              <p:par>
                                <p:cTn id="22" presetID="1" presetClass="entr" presetSubtype="0" fill="hold" nodeType="afterEffect">
                                  <p:stCondLst>
                                    <p:cond delay="0"/>
                                  </p:stCondLst>
                                  <p:childTnLst>
                                    <p:set>
                                      <p:cBhvr>
                                        <p:cTn id="23" dur="1" fill="hold">
                                          <p:stCondLst>
                                            <p:cond delay="0"/>
                                          </p:stCondLst>
                                        </p:cTn>
                                        <p:tgtEl>
                                          <p:spTgt spid="6553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2"/>
          <p:cNvSpPr>
            <a:spLocks noGrp="1" noChangeArrowheads="1"/>
          </p:cNvSpPr>
          <p:nvPr>
            <p:ph type="body" idx="1"/>
          </p:nvPr>
        </p:nvSpPr>
        <p:spPr>
          <a:xfrm>
            <a:off x="457200" y="1219200"/>
            <a:ext cx="6553200" cy="4343400"/>
          </a:xfrm>
        </p:spPr>
        <p:txBody>
          <a:bodyPr/>
          <a:lstStyle/>
          <a:p>
            <a:pPr eaLnBrk="1" hangingPunct="1">
              <a:defRPr/>
            </a:pPr>
            <a:r>
              <a:rPr lang="en-US" sz="2800" dirty="0" smtClean="0">
                <a:cs typeface="+mn-cs"/>
              </a:rPr>
              <a:t>Sometimes bad things can happen</a:t>
            </a:r>
          </a:p>
          <a:p>
            <a:pPr eaLnBrk="1" hangingPunct="1">
              <a:defRPr/>
            </a:pPr>
            <a:r>
              <a:rPr lang="en-US" sz="2800" dirty="0" smtClean="0">
                <a:cs typeface="+mn-cs"/>
              </a:rPr>
              <a:t>We </a:t>
            </a:r>
            <a:r>
              <a:rPr lang="en-US" sz="2800" u="sng" dirty="0" smtClean="0">
                <a:cs typeface="+mn-cs"/>
              </a:rPr>
              <a:t>must</a:t>
            </a:r>
            <a:r>
              <a:rPr lang="en-US" sz="2800" dirty="0" smtClean="0">
                <a:cs typeface="+mn-cs"/>
              </a:rPr>
              <a:t> learn from them</a:t>
            </a:r>
          </a:p>
          <a:p>
            <a:pPr eaLnBrk="1" hangingPunct="1">
              <a:defRPr/>
            </a:pPr>
            <a:r>
              <a:rPr lang="en-US" sz="2800" dirty="0" smtClean="0">
                <a:cs typeface="+mn-cs"/>
              </a:rPr>
              <a:t>Our infrastructure report card</a:t>
            </a:r>
            <a:r>
              <a:rPr lang="en-US" dirty="0" smtClean="0">
                <a:cs typeface="+mn-cs"/>
              </a:rPr>
              <a:t> </a:t>
            </a:r>
            <a:r>
              <a:rPr lang="en-US" sz="2800" dirty="0" smtClean="0">
                <a:cs typeface="+mn-cs"/>
              </a:rPr>
              <a:t>(2009)</a:t>
            </a:r>
          </a:p>
          <a:p>
            <a:pPr marL="457200" lvl="1" indent="0" eaLnBrk="1" hangingPunct="1">
              <a:buFontTx/>
              <a:buNone/>
              <a:defRPr/>
            </a:pPr>
            <a:endParaRPr lang="en-US" sz="2400" dirty="0" smtClean="0"/>
          </a:p>
        </p:txBody>
      </p:sp>
      <p:pic>
        <p:nvPicPr>
          <p:cNvPr id="28675" name="Picture 4" descr="pic01"/>
          <p:cNvPicPr>
            <a:picLocks noChangeAspect="1" noChangeArrowheads="1"/>
          </p:cNvPicPr>
          <p:nvPr/>
        </p:nvPicPr>
        <p:blipFill>
          <a:blip r:embed="rId3" cstate="print"/>
          <a:srcRect/>
          <a:stretch>
            <a:fillRect/>
          </a:stretch>
        </p:blipFill>
        <p:spPr bwMode="auto">
          <a:xfrm>
            <a:off x="6781800" y="1295400"/>
            <a:ext cx="2063750" cy="1714500"/>
          </a:xfrm>
          <a:prstGeom prst="rect">
            <a:avLst/>
          </a:prstGeom>
          <a:noFill/>
          <a:ln w="9525">
            <a:noFill/>
            <a:miter lim="800000"/>
            <a:headEnd/>
            <a:tailEnd/>
          </a:ln>
        </p:spPr>
      </p:pic>
      <p:sp>
        <p:nvSpPr>
          <p:cNvPr id="5" name="Text Box 6"/>
          <p:cNvSpPr txBox="1">
            <a:spLocks noChangeArrowheads="1"/>
          </p:cNvSpPr>
          <p:nvPr/>
        </p:nvSpPr>
        <p:spPr bwMode="auto">
          <a:xfrm>
            <a:off x="166688" y="381000"/>
            <a:ext cx="7138987" cy="708025"/>
          </a:xfrm>
          <a:prstGeom prst="rect">
            <a:avLst/>
          </a:prstGeom>
          <a:noFill/>
          <a:ln w="9525">
            <a:noFill/>
            <a:miter lim="800000"/>
            <a:headEnd/>
            <a:tailEnd/>
          </a:ln>
        </p:spPr>
        <p:txBody>
          <a:bodyPr wrap="none">
            <a:spAutoFit/>
          </a:bodyPr>
          <a:lstStyle/>
          <a:p>
            <a:pPr algn="ctr">
              <a:defRPr/>
            </a:pPr>
            <a:r>
              <a:rPr lang="en-US" sz="4000" b="1" dirty="0">
                <a:solidFill>
                  <a:srgbClr val="FF0000"/>
                </a:solidFill>
                <a:ea typeface="+mj-ea"/>
                <a:cs typeface="Arial" pitchFamily="34" charset="0"/>
              </a:rPr>
              <a:t>Why do we need Engineers?</a:t>
            </a:r>
          </a:p>
        </p:txBody>
      </p:sp>
      <p:pic>
        <p:nvPicPr>
          <p:cNvPr id="28677" name="Picture 488" descr="Description: Northwest-Bra10NewsAward"/>
          <p:cNvPicPr>
            <a:picLocks noChangeAspect="1" noChangeArrowheads="1"/>
          </p:cNvPicPr>
          <p:nvPr/>
        </p:nvPicPr>
        <p:blipFill>
          <a:blip r:embed="rId4" cstate="print"/>
          <a:srcRect/>
          <a:stretch>
            <a:fillRect/>
          </a:stretch>
        </p:blipFill>
        <p:spPr bwMode="auto">
          <a:xfrm>
            <a:off x="152400" y="6175375"/>
            <a:ext cx="1941513" cy="682625"/>
          </a:xfrm>
          <a:prstGeom prst="rect">
            <a:avLst/>
          </a:prstGeom>
          <a:noFill/>
          <a:ln w="9525">
            <a:noFill/>
            <a:miter lim="800000"/>
            <a:headEnd/>
            <a:tailEnd/>
          </a:ln>
        </p:spPr>
      </p:pic>
      <p:pic>
        <p:nvPicPr>
          <p:cNvPr id="28678" name="Picture 1"/>
          <p:cNvPicPr>
            <a:picLocks noChangeAspect="1"/>
          </p:cNvPicPr>
          <p:nvPr/>
        </p:nvPicPr>
        <p:blipFill>
          <a:blip r:embed="rId5" cstate="print"/>
          <a:srcRect/>
          <a:stretch>
            <a:fillRect/>
          </a:stretch>
        </p:blipFill>
        <p:spPr bwMode="auto">
          <a:xfrm>
            <a:off x="2286000" y="2743200"/>
            <a:ext cx="2971800" cy="4030663"/>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rot="235510">
            <a:off x="95250" y="1114425"/>
            <a:ext cx="5891213" cy="1182688"/>
          </a:xfrm>
        </p:spPr>
        <p:txBody>
          <a:bodyPr lIns="0" tIns="0" rIns="0" bIns="0" anchor="t"/>
          <a:lstStyle/>
          <a:p>
            <a:pPr eaLnBrk="1" hangingPunct="1"/>
            <a:r>
              <a:rPr lang="en-GB" sz="3300" b="1" smtClean="0">
                <a:solidFill>
                  <a:srgbClr val="FF0000"/>
                </a:solidFill>
              </a:rPr>
              <a:t>Create, develop, produce…</a:t>
            </a:r>
            <a:endParaRPr lang="en-US" sz="3300" b="1" smtClean="0">
              <a:solidFill>
                <a:srgbClr val="FF0000"/>
              </a:solidFill>
            </a:endParaRPr>
          </a:p>
        </p:txBody>
      </p:sp>
      <p:sp>
        <p:nvSpPr>
          <p:cNvPr id="29699" name="Rectangle 3"/>
          <p:cNvSpPr>
            <a:spLocks noGrp="1" noChangeArrowheads="1"/>
          </p:cNvSpPr>
          <p:nvPr>
            <p:ph idx="1"/>
          </p:nvPr>
        </p:nvSpPr>
        <p:spPr>
          <a:xfrm rot="231076">
            <a:off x="758825" y="1954213"/>
            <a:ext cx="5118100" cy="3854450"/>
          </a:xfrm>
        </p:spPr>
        <p:txBody>
          <a:bodyPr lIns="0" tIns="0" rIns="0" bIns="0"/>
          <a:lstStyle/>
          <a:p>
            <a:pPr eaLnBrk="1" hangingPunct="1">
              <a:lnSpc>
                <a:spcPct val="80000"/>
              </a:lnSpc>
              <a:buFont typeface="Times" charset="0"/>
              <a:buNone/>
            </a:pPr>
            <a:r>
              <a:rPr lang="en-GB" sz="2000" smtClean="0"/>
              <a:t>Engineering</a:t>
            </a:r>
            <a:r>
              <a:rPr lang="en-GB" altLang="en-US" sz="2000" smtClean="0"/>
              <a:t>’</a:t>
            </a:r>
            <a:r>
              <a:rPr lang="en-GB" sz="2000" smtClean="0"/>
              <a:t>s about…</a:t>
            </a:r>
          </a:p>
          <a:p>
            <a:pPr eaLnBrk="1" hangingPunct="1">
              <a:lnSpc>
                <a:spcPct val="80000"/>
              </a:lnSpc>
            </a:pPr>
            <a:r>
              <a:rPr lang="en-GB" sz="2000" smtClean="0"/>
              <a:t>Finding out what people need, developing an idea and seeing how it can be made at a good price.</a:t>
            </a:r>
          </a:p>
          <a:p>
            <a:pPr eaLnBrk="1" hangingPunct="1">
              <a:lnSpc>
                <a:spcPct val="80000"/>
              </a:lnSpc>
            </a:pPr>
            <a:r>
              <a:rPr lang="en-GB" sz="2000" smtClean="0"/>
              <a:t>Developing the </a:t>
            </a:r>
            <a:r>
              <a:rPr lang="en-GB" altLang="en-US" sz="2000" smtClean="0"/>
              <a:t>‘</a:t>
            </a:r>
            <a:r>
              <a:rPr lang="en-GB" sz="2000" smtClean="0"/>
              <a:t>product</a:t>
            </a:r>
            <a:r>
              <a:rPr lang="en-GB" altLang="en-US" sz="2000" smtClean="0"/>
              <a:t>’</a:t>
            </a:r>
            <a:r>
              <a:rPr lang="en-GB" sz="2000" smtClean="0"/>
              <a:t> on time and running tests to make sure it</a:t>
            </a:r>
            <a:r>
              <a:rPr lang="en-GB" altLang="en-US" sz="2000" smtClean="0"/>
              <a:t>’</a:t>
            </a:r>
            <a:r>
              <a:rPr lang="en-GB" sz="2000" smtClean="0"/>
              <a:t>s safe and reliable.</a:t>
            </a:r>
            <a:r>
              <a:rPr lang="en-US" sz="2000" i="1" smtClean="0"/>
              <a:t> </a:t>
            </a:r>
            <a:r>
              <a:rPr lang="en-US" sz="2000" smtClean="0">
                <a:cs typeface="Arial" pitchFamily="34" charset="0"/>
              </a:rPr>
              <a:t>Developing is a decision making process in which the basic sciences and mathematics and engineering sciences are applied to convert resources optimally to meet our objectives.</a:t>
            </a:r>
            <a:endParaRPr lang="en-GB" sz="2000" smtClean="0"/>
          </a:p>
          <a:p>
            <a:pPr eaLnBrk="1" hangingPunct="1">
              <a:lnSpc>
                <a:spcPct val="80000"/>
              </a:lnSpc>
            </a:pPr>
            <a:r>
              <a:rPr lang="en-GB" sz="2000" smtClean="0"/>
              <a:t>Producing something that makes our lives better… whether that</a:t>
            </a:r>
            <a:r>
              <a:rPr lang="en-GB" altLang="en-US" sz="2000" smtClean="0"/>
              <a:t>’</a:t>
            </a:r>
            <a:r>
              <a:rPr lang="en-GB" sz="2000" smtClean="0"/>
              <a:t>s a new games console, high-tech sports equipment or quicker, greener and safer travel.</a:t>
            </a:r>
          </a:p>
        </p:txBody>
      </p:sp>
      <p:pic>
        <p:nvPicPr>
          <p:cNvPr id="68611" name="Picture 25" descr="iStock_000006016380_PPT"/>
          <p:cNvPicPr>
            <a:picLocks noChangeAspect="1" noChangeArrowheads="1"/>
          </p:cNvPicPr>
          <p:nvPr/>
        </p:nvPicPr>
        <p:blipFill>
          <a:blip r:embed="rId3" cstate="print"/>
          <a:srcRect/>
          <a:stretch>
            <a:fillRect/>
          </a:stretch>
        </p:blipFill>
        <p:spPr bwMode="auto">
          <a:xfrm rot="-765008">
            <a:off x="5970588" y="1631950"/>
            <a:ext cx="2857500" cy="1900238"/>
          </a:xfrm>
          <a:prstGeom prst="rect">
            <a:avLst/>
          </a:prstGeom>
          <a:noFill/>
          <a:ln w="50800">
            <a:solidFill>
              <a:schemeClr val="bg1"/>
            </a:solidFill>
            <a:miter lim="800000"/>
            <a:headEnd/>
            <a:tailEnd/>
          </a:ln>
          <a:effectLst>
            <a:outerShdw dist="35921" dir="2700000" algn="ctr" rotWithShape="0">
              <a:srgbClr val="808080">
                <a:alpha val="29999"/>
              </a:srgbClr>
            </a:outerShdw>
          </a:effectLst>
        </p:spPr>
      </p:pic>
      <p:pic>
        <p:nvPicPr>
          <p:cNvPr id="29701" name="Picture 21" descr="ipod"/>
          <p:cNvPicPr>
            <a:picLocks noChangeAspect="1" noChangeArrowheads="1"/>
          </p:cNvPicPr>
          <p:nvPr/>
        </p:nvPicPr>
        <p:blipFill>
          <a:blip r:embed="rId4" cstate="print"/>
          <a:srcRect/>
          <a:stretch>
            <a:fillRect/>
          </a:stretch>
        </p:blipFill>
        <p:spPr bwMode="auto">
          <a:xfrm>
            <a:off x="5857875" y="3500438"/>
            <a:ext cx="1709738" cy="1709737"/>
          </a:xfrm>
          <a:prstGeom prst="rect">
            <a:avLst/>
          </a:prstGeom>
          <a:noFill/>
          <a:ln w="9525">
            <a:noFill/>
            <a:miter lim="800000"/>
            <a:headEnd/>
            <a:tailEnd/>
          </a:ln>
        </p:spPr>
      </p:pic>
      <p:pic>
        <p:nvPicPr>
          <p:cNvPr id="29702" name="Picture 2" descr="C:\Documents and Settings\lstamford\Local Settings\Temporary Internet Files\Content.IE5\0KU6C5W8\MC900435236[1].png"/>
          <p:cNvPicPr>
            <a:picLocks noChangeAspect="1" noChangeArrowheads="1"/>
          </p:cNvPicPr>
          <p:nvPr/>
        </p:nvPicPr>
        <p:blipFill>
          <a:blip r:embed="rId5" cstate="print"/>
          <a:srcRect/>
          <a:stretch>
            <a:fillRect/>
          </a:stretch>
        </p:blipFill>
        <p:spPr bwMode="auto">
          <a:xfrm rot="997916">
            <a:off x="5256213" y="-214313"/>
            <a:ext cx="2087562" cy="2571751"/>
          </a:xfrm>
          <a:prstGeom prst="rect">
            <a:avLst/>
          </a:prstGeom>
          <a:noFill/>
          <a:ln w="9525">
            <a:noFill/>
            <a:miter lim="800000"/>
            <a:headEnd/>
            <a:tailEnd/>
          </a:ln>
        </p:spPr>
      </p:pic>
      <p:pic>
        <p:nvPicPr>
          <p:cNvPr id="29703" name="Picture 488" descr="Description: Northwest-Bra10NewsAward"/>
          <p:cNvPicPr>
            <a:picLocks noChangeAspect="1" noChangeArrowheads="1"/>
          </p:cNvPicPr>
          <p:nvPr/>
        </p:nvPicPr>
        <p:blipFill>
          <a:blip r:embed="rId6" cstate="print"/>
          <a:srcRect/>
          <a:stretch>
            <a:fillRect/>
          </a:stretch>
        </p:blipFill>
        <p:spPr bwMode="auto">
          <a:xfrm>
            <a:off x="7202488" y="6096000"/>
            <a:ext cx="1941512" cy="6826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Number Placeholder 5"/>
          <p:cNvSpPr>
            <a:spLocks noGrp="1"/>
          </p:cNvSpPr>
          <p:nvPr>
            <p:ph type="sldNum" sz="quarter" idx="12"/>
          </p:nvPr>
        </p:nvSpPr>
        <p:spPr>
          <a:noFill/>
          <a:ln>
            <a:miter lim="800000"/>
            <a:headEnd/>
            <a:tailEnd/>
          </a:ln>
        </p:spPr>
        <p:txBody>
          <a:bodyPr/>
          <a:lstStyle/>
          <a:p>
            <a:fld id="{6E7731C5-D695-45E7-AD45-FAE351E8FD47}" type="slidenum">
              <a:rPr lang="en-US"/>
              <a:pPr/>
              <a:t>29</a:t>
            </a:fld>
            <a:endParaRPr lang="en-US"/>
          </a:p>
        </p:txBody>
      </p:sp>
      <p:sp>
        <p:nvSpPr>
          <p:cNvPr id="30723" name="Rectangle 5"/>
          <p:cNvSpPr>
            <a:spLocks noGrp="1" noChangeArrowheads="1"/>
          </p:cNvSpPr>
          <p:nvPr>
            <p:ph type="title"/>
          </p:nvPr>
        </p:nvSpPr>
        <p:spPr/>
        <p:txBody>
          <a:bodyPr/>
          <a:lstStyle/>
          <a:p>
            <a:pPr eaLnBrk="1" hangingPunct="1"/>
            <a:r>
              <a:rPr lang="en-US" b="1" smtClean="0">
                <a:solidFill>
                  <a:srgbClr val="FF0000"/>
                </a:solidFill>
                <a:cs typeface="Arial" pitchFamily="34" charset="0"/>
              </a:rPr>
              <a:t>The Design Process</a:t>
            </a:r>
          </a:p>
        </p:txBody>
      </p:sp>
      <p:sp>
        <p:nvSpPr>
          <p:cNvPr id="125958" name="Rectangle 6"/>
          <p:cNvSpPr>
            <a:spLocks noGrp="1" noChangeArrowheads="1"/>
          </p:cNvSpPr>
          <p:nvPr>
            <p:ph type="body" idx="1"/>
          </p:nvPr>
        </p:nvSpPr>
        <p:spPr/>
        <p:txBody>
          <a:bodyPr/>
          <a:lstStyle/>
          <a:p>
            <a:pPr marL="609600" indent="-609600" eaLnBrk="1" hangingPunct="1">
              <a:lnSpc>
                <a:spcPct val="90000"/>
              </a:lnSpc>
              <a:buFontTx/>
              <a:buAutoNum type="arabicPeriod"/>
              <a:defRPr/>
            </a:pPr>
            <a:r>
              <a:rPr lang="en-US" sz="2400" dirty="0" smtClean="0">
                <a:cs typeface="+mn-cs"/>
              </a:rPr>
              <a:t>Identify the problem</a:t>
            </a:r>
          </a:p>
          <a:p>
            <a:pPr marL="609600" indent="-609600" eaLnBrk="1" hangingPunct="1">
              <a:lnSpc>
                <a:spcPct val="90000"/>
              </a:lnSpc>
              <a:buFontTx/>
              <a:buAutoNum type="arabicPeriod"/>
              <a:defRPr/>
            </a:pPr>
            <a:r>
              <a:rPr lang="en-US" sz="2400" dirty="0" smtClean="0">
                <a:cs typeface="+mn-cs"/>
              </a:rPr>
              <a:t>Brainstorm ideas</a:t>
            </a:r>
          </a:p>
          <a:p>
            <a:pPr marL="609600" indent="-609600" eaLnBrk="1" hangingPunct="1">
              <a:lnSpc>
                <a:spcPct val="90000"/>
              </a:lnSpc>
              <a:buFontTx/>
              <a:buAutoNum type="arabicPeriod"/>
              <a:defRPr/>
            </a:pPr>
            <a:r>
              <a:rPr lang="en-US" sz="2400" dirty="0" smtClean="0">
                <a:cs typeface="+mn-cs"/>
              </a:rPr>
              <a:t>Design </a:t>
            </a:r>
          </a:p>
          <a:p>
            <a:pPr marL="609600" indent="-609600" eaLnBrk="1" hangingPunct="1">
              <a:lnSpc>
                <a:spcPct val="90000"/>
              </a:lnSpc>
              <a:buFontTx/>
              <a:buAutoNum type="arabicPeriod"/>
              <a:defRPr/>
            </a:pPr>
            <a:r>
              <a:rPr lang="en-US" sz="2400" dirty="0" smtClean="0">
                <a:cs typeface="+mn-cs"/>
              </a:rPr>
              <a:t>Build</a:t>
            </a:r>
          </a:p>
          <a:p>
            <a:pPr marL="609600" indent="-609600" eaLnBrk="1" hangingPunct="1">
              <a:lnSpc>
                <a:spcPct val="90000"/>
              </a:lnSpc>
              <a:buFontTx/>
              <a:buAutoNum type="arabicPeriod"/>
              <a:defRPr/>
            </a:pPr>
            <a:r>
              <a:rPr lang="en-US" sz="2400" dirty="0" smtClean="0">
                <a:cs typeface="+mn-cs"/>
              </a:rPr>
              <a:t>Test and Evaluate</a:t>
            </a:r>
          </a:p>
          <a:p>
            <a:pPr marL="609600" indent="-609600" eaLnBrk="1" hangingPunct="1">
              <a:lnSpc>
                <a:spcPct val="90000"/>
              </a:lnSpc>
              <a:buFontTx/>
              <a:buAutoNum type="arabicPeriod"/>
              <a:defRPr/>
            </a:pPr>
            <a:r>
              <a:rPr lang="en-US" sz="2400" dirty="0" smtClean="0">
                <a:cs typeface="+mn-cs"/>
              </a:rPr>
              <a:t>Redesign</a:t>
            </a:r>
          </a:p>
          <a:p>
            <a:pPr marL="609600" indent="-609600" eaLnBrk="1" hangingPunct="1">
              <a:lnSpc>
                <a:spcPct val="90000"/>
              </a:lnSpc>
              <a:buFontTx/>
              <a:buAutoNum type="arabicPeriod"/>
              <a:defRPr/>
            </a:pPr>
            <a:r>
              <a:rPr lang="en-US" sz="2400" dirty="0" smtClean="0">
                <a:cs typeface="+mn-cs"/>
              </a:rPr>
              <a:t>Share Solution</a:t>
            </a:r>
          </a:p>
          <a:p>
            <a:pPr marL="0" indent="0" eaLnBrk="1" hangingPunct="1">
              <a:lnSpc>
                <a:spcPct val="90000"/>
              </a:lnSpc>
              <a:buFontTx/>
              <a:buNone/>
              <a:defRPr/>
            </a:pPr>
            <a:endParaRPr lang="en-US" sz="2400" dirty="0" smtClean="0">
              <a:cs typeface="+mn-cs"/>
            </a:endParaRPr>
          </a:p>
          <a:p>
            <a:pPr marL="609600" indent="-609600" eaLnBrk="1" hangingPunct="1">
              <a:lnSpc>
                <a:spcPct val="90000"/>
              </a:lnSpc>
              <a:buFontTx/>
              <a:buAutoNum type="arabicPeriod"/>
              <a:defRPr/>
            </a:pPr>
            <a:endParaRPr lang="en-US" sz="2800" dirty="0" smtClean="0">
              <a:cs typeface="+mn-cs"/>
            </a:endParaRPr>
          </a:p>
        </p:txBody>
      </p:sp>
      <p:pic>
        <p:nvPicPr>
          <p:cNvPr id="30725" name="Picture 488" descr="Description: Northwest-Bra10NewsAward"/>
          <p:cNvPicPr>
            <a:picLocks noChangeAspect="1" noChangeArrowheads="1"/>
          </p:cNvPicPr>
          <p:nvPr/>
        </p:nvPicPr>
        <p:blipFill>
          <a:blip r:embed="rId2" cstate="print"/>
          <a:srcRect/>
          <a:stretch>
            <a:fillRect/>
          </a:stretch>
        </p:blipFill>
        <p:spPr bwMode="auto">
          <a:xfrm>
            <a:off x="7202488" y="6096000"/>
            <a:ext cx="1941512" cy="68262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13" descr="Headphones"/>
          <p:cNvPicPr>
            <a:picLocks noChangeAspect="1" noChangeArrowheads="1"/>
          </p:cNvPicPr>
          <p:nvPr/>
        </p:nvPicPr>
        <p:blipFill>
          <a:blip r:embed="rId3" cstate="print"/>
          <a:srcRect/>
          <a:stretch>
            <a:fillRect/>
          </a:stretch>
        </p:blipFill>
        <p:spPr bwMode="auto">
          <a:xfrm>
            <a:off x="5500688" y="428625"/>
            <a:ext cx="3352800" cy="2514600"/>
          </a:xfrm>
          <a:prstGeom prst="rect">
            <a:avLst/>
          </a:prstGeom>
          <a:noFill/>
          <a:ln w="9525">
            <a:noFill/>
            <a:miter lim="800000"/>
            <a:headEnd/>
            <a:tailEnd/>
          </a:ln>
        </p:spPr>
      </p:pic>
      <p:sp>
        <p:nvSpPr>
          <p:cNvPr id="5123" name="Rectangle 2"/>
          <p:cNvSpPr>
            <a:spLocks noGrp="1" noChangeArrowheads="1"/>
          </p:cNvSpPr>
          <p:nvPr>
            <p:ph type="title"/>
          </p:nvPr>
        </p:nvSpPr>
        <p:spPr>
          <a:xfrm rot="235510">
            <a:off x="644525" y="474663"/>
            <a:ext cx="5026025" cy="1182687"/>
          </a:xfrm>
        </p:spPr>
        <p:txBody>
          <a:bodyPr lIns="0" tIns="0" rIns="0" bIns="0" anchor="t"/>
          <a:lstStyle/>
          <a:p>
            <a:pPr eaLnBrk="1" hangingPunct="1"/>
            <a:r>
              <a:rPr lang="en-GB" sz="3300" b="1" smtClean="0">
                <a:solidFill>
                  <a:srgbClr val="FF0000"/>
                </a:solidFill>
              </a:rPr>
              <a:t>Engineering is everywhere…</a:t>
            </a:r>
            <a:endParaRPr lang="en-US" sz="3300" b="1" smtClean="0">
              <a:solidFill>
                <a:srgbClr val="FF0000"/>
              </a:solidFill>
            </a:endParaRPr>
          </a:p>
        </p:txBody>
      </p:sp>
      <p:sp>
        <p:nvSpPr>
          <p:cNvPr id="5124" name="Rectangle 3"/>
          <p:cNvSpPr>
            <a:spLocks noGrp="1" noChangeArrowheads="1"/>
          </p:cNvSpPr>
          <p:nvPr>
            <p:ph idx="1"/>
          </p:nvPr>
        </p:nvSpPr>
        <p:spPr>
          <a:xfrm rot="231076">
            <a:off x="749300" y="1874838"/>
            <a:ext cx="4687888" cy="3729037"/>
          </a:xfrm>
        </p:spPr>
        <p:txBody>
          <a:bodyPr lIns="0" tIns="0" rIns="0" bIns="0"/>
          <a:lstStyle/>
          <a:p>
            <a:pPr marL="0" indent="0" eaLnBrk="1" hangingPunct="1">
              <a:lnSpc>
                <a:spcPct val="80000"/>
              </a:lnSpc>
              <a:buFont typeface="Times" charset="0"/>
              <a:buNone/>
            </a:pPr>
            <a:r>
              <a:rPr lang="en-GB" sz="2200" smtClean="0"/>
              <a:t>Almost everything you eat, wear, use and like to do involves engineering.</a:t>
            </a:r>
          </a:p>
          <a:p>
            <a:pPr marL="0" indent="0" eaLnBrk="1" hangingPunct="1">
              <a:lnSpc>
                <a:spcPct val="80000"/>
              </a:lnSpc>
              <a:buFont typeface="Times" charset="0"/>
              <a:buNone/>
            </a:pPr>
            <a:endParaRPr lang="en-GB" sz="1300" smtClean="0"/>
          </a:p>
          <a:p>
            <a:pPr marL="0" indent="0" eaLnBrk="1" hangingPunct="1">
              <a:lnSpc>
                <a:spcPct val="80000"/>
              </a:lnSpc>
              <a:buFont typeface="Times" charset="0"/>
              <a:buNone/>
            </a:pPr>
            <a:r>
              <a:rPr lang="en-GB" sz="2200" smtClean="0"/>
              <a:t>From everyday things like your mobile, computer and clothes to medicine, space, national security and renewable energy.</a:t>
            </a:r>
          </a:p>
          <a:p>
            <a:pPr marL="0" indent="0" eaLnBrk="1" hangingPunct="1">
              <a:lnSpc>
                <a:spcPct val="80000"/>
              </a:lnSpc>
              <a:buFont typeface="Times" charset="0"/>
              <a:buNone/>
            </a:pPr>
            <a:endParaRPr lang="en-GB" sz="2200" smtClean="0"/>
          </a:p>
          <a:p>
            <a:pPr marL="0" indent="0" eaLnBrk="1" hangingPunct="1">
              <a:lnSpc>
                <a:spcPct val="80000"/>
              </a:lnSpc>
              <a:buFont typeface="Times" charset="0"/>
              <a:buNone/>
            </a:pPr>
            <a:r>
              <a:rPr lang="en-GB" sz="2200" smtClean="0"/>
              <a:t>… to tackling climate change, providing clean drinking water or ensuring sustainable food supplies.</a:t>
            </a:r>
          </a:p>
        </p:txBody>
      </p:sp>
      <p:pic>
        <p:nvPicPr>
          <p:cNvPr id="5125" name="Picture 14" descr="Cloud_2"/>
          <p:cNvPicPr>
            <a:picLocks noChangeAspect="1" noChangeArrowheads="1"/>
          </p:cNvPicPr>
          <p:nvPr/>
        </p:nvPicPr>
        <p:blipFill>
          <a:blip r:embed="rId4" cstate="print"/>
          <a:srcRect/>
          <a:stretch>
            <a:fillRect/>
          </a:stretch>
        </p:blipFill>
        <p:spPr bwMode="auto">
          <a:xfrm>
            <a:off x="7786688" y="285750"/>
            <a:ext cx="898525" cy="538163"/>
          </a:xfrm>
          <a:prstGeom prst="rect">
            <a:avLst/>
          </a:prstGeom>
          <a:noFill/>
          <a:ln w="9525">
            <a:noFill/>
            <a:miter lim="800000"/>
            <a:headEnd/>
            <a:tailEnd/>
          </a:ln>
        </p:spPr>
      </p:pic>
      <p:pic>
        <p:nvPicPr>
          <p:cNvPr id="5126" name="Picture 15" descr="Aeroplane"/>
          <p:cNvPicPr>
            <a:picLocks noChangeAspect="1" noChangeArrowheads="1"/>
          </p:cNvPicPr>
          <p:nvPr/>
        </p:nvPicPr>
        <p:blipFill>
          <a:blip r:embed="rId5" cstate="print"/>
          <a:srcRect/>
          <a:stretch>
            <a:fillRect/>
          </a:stretch>
        </p:blipFill>
        <p:spPr bwMode="auto">
          <a:xfrm>
            <a:off x="5286375" y="1285875"/>
            <a:ext cx="1547813" cy="935038"/>
          </a:xfrm>
          <a:prstGeom prst="rect">
            <a:avLst/>
          </a:prstGeom>
          <a:noFill/>
          <a:ln w="9525">
            <a:noFill/>
            <a:miter lim="800000"/>
            <a:headEnd/>
            <a:tailEnd/>
          </a:ln>
        </p:spPr>
      </p:pic>
      <p:sp>
        <p:nvSpPr>
          <p:cNvPr id="10" name="Rectangle 9"/>
          <p:cNvSpPr/>
          <p:nvPr/>
        </p:nvSpPr>
        <p:spPr>
          <a:xfrm rot="20740954">
            <a:off x="5887917" y="2949631"/>
            <a:ext cx="2711536" cy="1856071"/>
          </a:xfrm>
          <a:prstGeom prst="rect">
            <a:avLst/>
          </a:prstGeom>
          <a:solidFill>
            <a:schemeClr val="bg1"/>
          </a:solidFill>
          <a:ln w="9525">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n-GB" dirty="0"/>
          </a:p>
        </p:txBody>
      </p:sp>
      <p:pic>
        <p:nvPicPr>
          <p:cNvPr id="5130" name="Picture 30" descr="Good Food Packaging Feature by LindiB."/>
          <p:cNvPicPr>
            <a:picLocks noChangeAspect="1" noChangeArrowheads="1"/>
          </p:cNvPicPr>
          <p:nvPr/>
        </p:nvPicPr>
        <p:blipFill>
          <a:blip r:embed="rId6" cstate="print"/>
          <a:srcRect/>
          <a:stretch>
            <a:fillRect/>
          </a:stretch>
        </p:blipFill>
        <p:spPr bwMode="auto">
          <a:xfrm rot="-859046">
            <a:off x="6207125" y="3032125"/>
            <a:ext cx="2127250" cy="1639888"/>
          </a:xfrm>
          <a:prstGeom prst="rect">
            <a:avLst/>
          </a:prstGeom>
          <a:noFill/>
          <a:ln w="9525">
            <a:noFill/>
            <a:miter lim="800000"/>
            <a:headEnd/>
            <a:tailEnd/>
          </a:ln>
        </p:spPr>
      </p:pic>
      <p:pic>
        <p:nvPicPr>
          <p:cNvPr id="5131" name="Picture 488" descr="Description: Northwest-Bra10NewsAward"/>
          <p:cNvPicPr>
            <a:picLocks noChangeAspect="1" noChangeArrowheads="1"/>
          </p:cNvPicPr>
          <p:nvPr/>
        </p:nvPicPr>
        <p:blipFill>
          <a:blip r:embed="rId7" cstate="print"/>
          <a:srcRect/>
          <a:stretch>
            <a:fillRect/>
          </a:stretch>
        </p:blipFill>
        <p:spPr bwMode="auto">
          <a:xfrm>
            <a:off x="7202488" y="6096000"/>
            <a:ext cx="1941512" cy="6826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5" name="Rectangle 3"/>
          <p:cNvSpPr>
            <a:spLocks noGrp="1" noChangeArrowheads="1"/>
          </p:cNvSpPr>
          <p:nvPr>
            <p:ph type="body" idx="1"/>
          </p:nvPr>
        </p:nvSpPr>
        <p:spPr/>
        <p:txBody>
          <a:bodyPr/>
          <a:lstStyle/>
          <a:p>
            <a:r>
              <a:rPr lang="en-US" smtClean="0"/>
              <a:t>Government</a:t>
            </a:r>
          </a:p>
          <a:p>
            <a:pPr lvl="1"/>
            <a:r>
              <a:rPr lang="en-US" smtClean="0"/>
              <a:t>Federal, state, county, city organizations</a:t>
            </a:r>
          </a:p>
          <a:p>
            <a:r>
              <a:rPr lang="en-US" smtClean="0"/>
              <a:t>Consulting</a:t>
            </a:r>
          </a:p>
          <a:p>
            <a:pPr lvl="1"/>
            <a:r>
              <a:rPr lang="en-US" smtClean="0"/>
              <a:t>Firms of all sizes (you can even start your own)</a:t>
            </a:r>
          </a:p>
          <a:p>
            <a:r>
              <a:rPr lang="en-US" smtClean="0"/>
              <a:t>Research</a:t>
            </a:r>
          </a:p>
          <a:p>
            <a:pPr lvl="1"/>
            <a:r>
              <a:rPr lang="en-US" smtClean="0"/>
              <a:t>Universities and other private corporations</a:t>
            </a:r>
          </a:p>
        </p:txBody>
      </p:sp>
      <p:sp>
        <p:nvSpPr>
          <p:cNvPr id="95237" name="WordArt 5"/>
          <p:cNvSpPr>
            <a:spLocks noChangeArrowheads="1" noChangeShapeType="1" noTextEdit="1"/>
          </p:cNvSpPr>
          <p:nvPr/>
        </p:nvSpPr>
        <p:spPr bwMode="auto">
          <a:xfrm>
            <a:off x="228600" y="152400"/>
            <a:ext cx="8763000" cy="1349375"/>
          </a:xfrm>
          <a:prstGeom prst="rect">
            <a:avLst/>
          </a:prstGeom>
        </p:spPr>
        <p:txBody>
          <a:bodyPr wrap="none" fromWordArt="1">
            <a:prstTxWarp prst="textPlain">
              <a:avLst>
                <a:gd name="adj" fmla="val 50000"/>
              </a:avLst>
            </a:prstTxWarp>
          </a:bodyPr>
          <a:lstStyle/>
          <a:p>
            <a:pPr algn="ctr"/>
            <a:r>
              <a:rPr lang="en-US" sz="3600" kern="10">
                <a:ln w="38100">
                  <a:solidFill>
                    <a:srgbClr val="000000"/>
                  </a:solidFill>
                  <a:round/>
                  <a:headEnd/>
                  <a:tailEnd/>
                </a:ln>
                <a:solidFill>
                  <a:srgbClr val="3333FF"/>
                </a:solidFill>
                <a:latin typeface="Ravie"/>
              </a:rPr>
              <a:t>Where do Civil Engineers,</a:t>
            </a:r>
          </a:p>
          <a:p>
            <a:pPr algn="ctr"/>
            <a:r>
              <a:rPr lang="en-US" sz="3600" kern="10">
                <a:ln w="38100">
                  <a:solidFill>
                    <a:srgbClr val="000000"/>
                  </a:solidFill>
                  <a:round/>
                  <a:headEnd/>
                  <a:tailEnd/>
                </a:ln>
                <a:solidFill>
                  <a:srgbClr val="3333FF"/>
                </a:solidFill>
                <a:latin typeface="Ravie"/>
              </a:rPr>
              <a:t> Architects and Surveyors Work?</a:t>
            </a:r>
          </a:p>
        </p:txBody>
      </p:sp>
    </p:spTree>
  </p:cSld>
  <p:clrMapOvr>
    <a:masterClrMapping/>
  </p:clrMapOvr>
  <p:transition>
    <p:blinds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ntr" presetSubtype="0" fill="hold" grpId="0" nodeType="withEffect">
                                  <p:stCondLst>
                                    <p:cond delay="0"/>
                                  </p:stCondLst>
                                  <p:childTnLst>
                                    <p:set>
                                      <p:cBhvr>
                                        <p:cTn id="6" dur="1" fill="hold">
                                          <p:stCondLst>
                                            <p:cond delay="0"/>
                                          </p:stCondLst>
                                        </p:cTn>
                                        <p:tgtEl>
                                          <p:spTgt spid="95237"/>
                                        </p:tgtEl>
                                        <p:attrNameLst>
                                          <p:attrName>style.visibility</p:attrName>
                                        </p:attrNameLst>
                                      </p:cBhvr>
                                      <p:to>
                                        <p:strVal val="visible"/>
                                      </p:to>
                                    </p:set>
                                    <p:animEffect transition="in" filter="fade">
                                      <p:cBhvr>
                                        <p:cTn id="7" dur="800"/>
                                        <p:tgtEl>
                                          <p:spTgt spid="95237"/>
                                        </p:tgtEl>
                                      </p:cBhvr>
                                    </p:animEffect>
                                    <p:anim calcmode="lin" valueType="num">
                                      <p:cBhvr>
                                        <p:cTn id="8" dur="800" fill="hold"/>
                                        <p:tgtEl>
                                          <p:spTgt spid="95237"/>
                                        </p:tgtEl>
                                        <p:attrNameLst>
                                          <p:attrName>style.rotation</p:attrName>
                                        </p:attrNameLst>
                                      </p:cBhvr>
                                      <p:tavLst>
                                        <p:tav tm="0">
                                          <p:val>
                                            <p:fltVal val="720"/>
                                          </p:val>
                                        </p:tav>
                                        <p:tav tm="100000">
                                          <p:val>
                                            <p:fltVal val="0"/>
                                          </p:val>
                                        </p:tav>
                                      </p:tavLst>
                                    </p:anim>
                                    <p:anim calcmode="lin" valueType="num">
                                      <p:cBhvr>
                                        <p:cTn id="9" dur="800" fill="hold"/>
                                        <p:tgtEl>
                                          <p:spTgt spid="95237"/>
                                        </p:tgtEl>
                                        <p:attrNameLst>
                                          <p:attrName>ppt_h</p:attrName>
                                        </p:attrNameLst>
                                      </p:cBhvr>
                                      <p:tavLst>
                                        <p:tav tm="0">
                                          <p:val>
                                            <p:fltVal val="0"/>
                                          </p:val>
                                        </p:tav>
                                        <p:tav tm="100000">
                                          <p:val>
                                            <p:strVal val="#ppt_h"/>
                                          </p:val>
                                        </p:tav>
                                      </p:tavLst>
                                    </p:anim>
                                    <p:anim calcmode="lin" valueType="num">
                                      <p:cBhvr>
                                        <p:cTn id="10" dur="800" fill="hold"/>
                                        <p:tgtEl>
                                          <p:spTgt spid="95237"/>
                                        </p:tgtEl>
                                        <p:attrNameLst>
                                          <p:attrName>ppt_w</p:attrName>
                                        </p:attrNameLst>
                                      </p:cBhvr>
                                      <p:tavLst>
                                        <p:tav tm="0">
                                          <p:val>
                                            <p:fltVal val="0"/>
                                          </p:val>
                                        </p:tav>
                                        <p:tav tm="100000">
                                          <p:val>
                                            <p:strVal val="#ppt_w"/>
                                          </p:val>
                                        </p:tav>
                                      </p:tavLst>
                                    </p:anim>
                                  </p:childTnLst>
                                </p:cTn>
                              </p:par>
                            </p:childTnLst>
                          </p:cTn>
                        </p:par>
                        <p:par>
                          <p:cTn id="11" fill="hold">
                            <p:stCondLst>
                              <p:cond delay="800"/>
                            </p:stCondLst>
                            <p:childTnLst>
                              <p:par>
                                <p:cTn id="12" presetID="37" presetClass="entr" presetSubtype="0" fill="hold" nodeType="afterEffect">
                                  <p:stCondLst>
                                    <p:cond delay="0"/>
                                  </p:stCondLst>
                                  <p:childTnLst>
                                    <p:set>
                                      <p:cBhvr>
                                        <p:cTn id="13" dur="1" fill="hold">
                                          <p:stCondLst>
                                            <p:cond delay="0"/>
                                          </p:stCondLst>
                                        </p:cTn>
                                        <p:tgtEl>
                                          <p:spTgt spid="95235">
                                            <p:txEl>
                                              <p:pRg st="0" end="0"/>
                                            </p:txEl>
                                          </p:spTgt>
                                        </p:tgtEl>
                                        <p:attrNameLst>
                                          <p:attrName>style.visibility</p:attrName>
                                        </p:attrNameLst>
                                      </p:cBhvr>
                                      <p:to>
                                        <p:strVal val="visible"/>
                                      </p:to>
                                    </p:set>
                                    <p:animEffect transition="in" filter="fade">
                                      <p:cBhvr>
                                        <p:cTn id="14" dur="1000"/>
                                        <p:tgtEl>
                                          <p:spTgt spid="95235">
                                            <p:txEl>
                                              <p:pRg st="0" end="0"/>
                                            </p:txEl>
                                          </p:spTgt>
                                        </p:tgtEl>
                                      </p:cBhvr>
                                    </p:animEffect>
                                    <p:anim calcmode="lin" valueType="num">
                                      <p:cBhvr>
                                        <p:cTn id="15" dur="1000" fill="hold"/>
                                        <p:tgtEl>
                                          <p:spTgt spid="95235">
                                            <p:txEl>
                                              <p:pRg st="0" end="0"/>
                                            </p:txEl>
                                          </p:spTgt>
                                        </p:tgtEl>
                                        <p:attrNameLst>
                                          <p:attrName>ppt_x</p:attrName>
                                        </p:attrNameLst>
                                      </p:cBhvr>
                                      <p:tavLst>
                                        <p:tav tm="0">
                                          <p:val>
                                            <p:strVal val="#ppt_x"/>
                                          </p:val>
                                        </p:tav>
                                        <p:tav tm="100000">
                                          <p:val>
                                            <p:strVal val="#ppt_x"/>
                                          </p:val>
                                        </p:tav>
                                      </p:tavLst>
                                    </p:anim>
                                    <p:anim calcmode="lin" valueType="num">
                                      <p:cBhvr>
                                        <p:cTn id="16" dur="900" decel="100000" fill="hold"/>
                                        <p:tgtEl>
                                          <p:spTgt spid="95235">
                                            <p:txEl>
                                              <p:pRg st="0" end="0"/>
                                            </p:txEl>
                                          </p:spTgt>
                                        </p:tgtEl>
                                        <p:attrNameLst>
                                          <p:attrName>ppt_y</p:attrName>
                                        </p:attrNameLst>
                                      </p:cBhvr>
                                      <p:tavLst>
                                        <p:tav tm="0">
                                          <p:val>
                                            <p:strVal val="#ppt_y+1"/>
                                          </p:val>
                                        </p:tav>
                                        <p:tav tm="100000">
                                          <p:val>
                                            <p:strVal val="#ppt_y-.03"/>
                                          </p:val>
                                        </p:tav>
                                      </p:tavLst>
                                    </p:anim>
                                    <p:anim calcmode="lin" valueType="num">
                                      <p:cBhvr>
                                        <p:cTn id="17" dur="100" accel="100000" fill="hold">
                                          <p:stCondLst>
                                            <p:cond delay="900"/>
                                          </p:stCondLst>
                                        </p:cTn>
                                        <p:tgtEl>
                                          <p:spTgt spid="95235">
                                            <p:txEl>
                                              <p:pRg st="0" end="0"/>
                                            </p:txEl>
                                          </p:spTgt>
                                        </p:tgtEl>
                                        <p:attrNameLst>
                                          <p:attrName>ppt_y</p:attrName>
                                        </p:attrNameLst>
                                      </p:cBhvr>
                                      <p:tavLst>
                                        <p:tav tm="0">
                                          <p:val>
                                            <p:strVal val="#ppt_y-.03"/>
                                          </p:val>
                                        </p:tav>
                                        <p:tav tm="100000">
                                          <p:val>
                                            <p:strVal val="#ppt_y"/>
                                          </p:val>
                                        </p:tav>
                                      </p:tavLst>
                                    </p:anim>
                                  </p:childTnLst>
                                </p:cTn>
                              </p:par>
                              <p:par>
                                <p:cTn id="18" presetID="37" presetClass="entr" presetSubtype="0" fill="hold" nodeType="withEffect">
                                  <p:stCondLst>
                                    <p:cond delay="0"/>
                                  </p:stCondLst>
                                  <p:childTnLst>
                                    <p:set>
                                      <p:cBhvr>
                                        <p:cTn id="19" dur="1" fill="hold">
                                          <p:stCondLst>
                                            <p:cond delay="0"/>
                                          </p:stCondLst>
                                        </p:cTn>
                                        <p:tgtEl>
                                          <p:spTgt spid="95235">
                                            <p:txEl>
                                              <p:pRg st="1" end="1"/>
                                            </p:txEl>
                                          </p:spTgt>
                                        </p:tgtEl>
                                        <p:attrNameLst>
                                          <p:attrName>style.visibility</p:attrName>
                                        </p:attrNameLst>
                                      </p:cBhvr>
                                      <p:to>
                                        <p:strVal val="visible"/>
                                      </p:to>
                                    </p:set>
                                    <p:animEffect transition="in" filter="fade">
                                      <p:cBhvr>
                                        <p:cTn id="20" dur="1000"/>
                                        <p:tgtEl>
                                          <p:spTgt spid="95235">
                                            <p:txEl>
                                              <p:pRg st="1" end="1"/>
                                            </p:txEl>
                                          </p:spTgt>
                                        </p:tgtEl>
                                      </p:cBhvr>
                                    </p:animEffect>
                                    <p:anim calcmode="lin" valueType="num">
                                      <p:cBhvr>
                                        <p:cTn id="21" dur="1000" fill="hold"/>
                                        <p:tgtEl>
                                          <p:spTgt spid="95235">
                                            <p:txEl>
                                              <p:pRg st="1" end="1"/>
                                            </p:txEl>
                                          </p:spTgt>
                                        </p:tgtEl>
                                        <p:attrNameLst>
                                          <p:attrName>ppt_x</p:attrName>
                                        </p:attrNameLst>
                                      </p:cBhvr>
                                      <p:tavLst>
                                        <p:tav tm="0">
                                          <p:val>
                                            <p:strVal val="#ppt_x"/>
                                          </p:val>
                                        </p:tav>
                                        <p:tav tm="100000">
                                          <p:val>
                                            <p:strVal val="#ppt_x"/>
                                          </p:val>
                                        </p:tav>
                                      </p:tavLst>
                                    </p:anim>
                                    <p:anim calcmode="lin" valueType="num">
                                      <p:cBhvr>
                                        <p:cTn id="22" dur="900" decel="100000" fill="hold"/>
                                        <p:tgtEl>
                                          <p:spTgt spid="95235">
                                            <p:txEl>
                                              <p:pRg st="1" end="1"/>
                                            </p:txEl>
                                          </p:spTgt>
                                        </p:tgtEl>
                                        <p:attrNameLst>
                                          <p:attrName>ppt_y</p:attrName>
                                        </p:attrNameLst>
                                      </p:cBhvr>
                                      <p:tavLst>
                                        <p:tav tm="0">
                                          <p:val>
                                            <p:strVal val="#ppt_y+1"/>
                                          </p:val>
                                        </p:tav>
                                        <p:tav tm="100000">
                                          <p:val>
                                            <p:strVal val="#ppt_y-.03"/>
                                          </p:val>
                                        </p:tav>
                                      </p:tavLst>
                                    </p:anim>
                                    <p:anim calcmode="lin" valueType="num">
                                      <p:cBhvr>
                                        <p:cTn id="23" dur="100" accel="100000" fill="hold">
                                          <p:stCondLst>
                                            <p:cond delay="900"/>
                                          </p:stCondLst>
                                        </p:cTn>
                                        <p:tgtEl>
                                          <p:spTgt spid="95235">
                                            <p:txEl>
                                              <p:pRg st="1" end="1"/>
                                            </p:txEl>
                                          </p:spTgt>
                                        </p:tgtEl>
                                        <p:attrNameLst>
                                          <p:attrName>ppt_y</p:attrName>
                                        </p:attrNameLst>
                                      </p:cBhvr>
                                      <p:tavLst>
                                        <p:tav tm="0">
                                          <p:val>
                                            <p:strVal val="#ppt_y-.03"/>
                                          </p:val>
                                        </p:tav>
                                        <p:tav tm="100000">
                                          <p:val>
                                            <p:strVal val="#ppt_y"/>
                                          </p:val>
                                        </p:tav>
                                      </p:tavLst>
                                    </p:anim>
                                  </p:childTnLst>
                                </p:cTn>
                              </p:par>
                            </p:childTnLst>
                          </p:cTn>
                        </p:par>
                        <p:par>
                          <p:cTn id="24" fill="hold">
                            <p:stCondLst>
                              <p:cond delay="1800"/>
                            </p:stCondLst>
                            <p:childTnLst>
                              <p:par>
                                <p:cTn id="25" presetID="37" presetClass="entr" presetSubtype="0" fill="hold" nodeType="afterEffect">
                                  <p:stCondLst>
                                    <p:cond delay="0"/>
                                  </p:stCondLst>
                                  <p:childTnLst>
                                    <p:set>
                                      <p:cBhvr>
                                        <p:cTn id="26" dur="1" fill="hold">
                                          <p:stCondLst>
                                            <p:cond delay="0"/>
                                          </p:stCondLst>
                                        </p:cTn>
                                        <p:tgtEl>
                                          <p:spTgt spid="95235">
                                            <p:txEl>
                                              <p:pRg st="2" end="2"/>
                                            </p:txEl>
                                          </p:spTgt>
                                        </p:tgtEl>
                                        <p:attrNameLst>
                                          <p:attrName>style.visibility</p:attrName>
                                        </p:attrNameLst>
                                      </p:cBhvr>
                                      <p:to>
                                        <p:strVal val="visible"/>
                                      </p:to>
                                    </p:set>
                                    <p:animEffect transition="in" filter="fade">
                                      <p:cBhvr>
                                        <p:cTn id="27" dur="1000"/>
                                        <p:tgtEl>
                                          <p:spTgt spid="95235">
                                            <p:txEl>
                                              <p:pRg st="2" end="2"/>
                                            </p:txEl>
                                          </p:spTgt>
                                        </p:tgtEl>
                                      </p:cBhvr>
                                    </p:animEffect>
                                    <p:anim calcmode="lin" valueType="num">
                                      <p:cBhvr>
                                        <p:cTn id="28" dur="1000" fill="hold"/>
                                        <p:tgtEl>
                                          <p:spTgt spid="95235">
                                            <p:txEl>
                                              <p:pRg st="2" end="2"/>
                                            </p:txEl>
                                          </p:spTgt>
                                        </p:tgtEl>
                                        <p:attrNameLst>
                                          <p:attrName>ppt_x</p:attrName>
                                        </p:attrNameLst>
                                      </p:cBhvr>
                                      <p:tavLst>
                                        <p:tav tm="0">
                                          <p:val>
                                            <p:strVal val="#ppt_x"/>
                                          </p:val>
                                        </p:tav>
                                        <p:tav tm="100000">
                                          <p:val>
                                            <p:strVal val="#ppt_x"/>
                                          </p:val>
                                        </p:tav>
                                      </p:tavLst>
                                    </p:anim>
                                    <p:anim calcmode="lin" valueType="num">
                                      <p:cBhvr>
                                        <p:cTn id="29" dur="900" decel="100000" fill="hold"/>
                                        <p:tgtEl>
                                          <p:spTgt spid="95235">
                                            <p:txEl>
                                              <p:pRg st="2" end="2"/>
                                            </p:txEl>
                                          </p:spTgt>
                                        </p:tgtEl>
                                        <p:attrNameLst>
                                          <p:attrName>ppt_y</p:attrName>
                                        </p:attrNameLst>
                                      </p:cBhvr>
                                      <p:tavLst>
                                        <p:tav tm="0">
                                          <p:val>
                                            <p:strVal val="#ppt_y+1"/>
                                          </p:val>
                                        </p:tav>
                                        <p:tav tm="100000">
                                          <p:val>
                                            <p:strVal val="#ppt_y-.03"/>
                                          </p:val>
                                        </p:tav>
                                      </p:tavLst>
                                    </p:anim>
                                    <p:anim calcmode="lin" valueType="num">
                                      <p:cBhvr>
                                        <p:cTn id="30" dur="100" accel="100000" fill="hold">
                                          <p:stCondLst>
                                            <p:cond delay="900"/>
                                          </p:stCondLst>
                                        </p:cTn>
                                        <p:tgtEl>
                                          <p:spTgt spid="95235">
                                            <p:txEl>
                                              <p:pRg st="2" end="2"/>
                                            </p:txEl>
                                          </p:spTgt>
                                        </p:tgtEl>
                                        <p:attrNameLst>
                                          <p:attrName>ppt_y</p:attrName>
                                        </p:attrNameLst>
                                      </p:cBhvr>
                                      <p:tavLst>
                                        <p:tav tm="0">
                                          <p:val>
                                            <p:strVal val="#ppt_y-.03"/>
                                          </p:val>
                                        </p:tav>
                                        <p:tav tm="100000">
                                          <p:val>
                                            <p:strVal val="#ppt_y"/>
                                          </p:val>
                                        </p:tav>
                                      </p:tavLst>
                                    </p:anim>
                                  </p:childTnLst>
                                </p:cTn>
                              </p:par>
                              <p:par>
                                <p:cTn id="31" presetID="37" presetClass="entr" presetSubtype="0" fill="hold" nodeType="withEffect">
                                  <p:stCondLst>
                                    <p:cond delay="0"/>
                                  </p:stCondLst>
                                  <p:childTnLst>
                                    <p:set>
                                      <p:cBhvr>
                                        <p:cTn id="32" dur="1" fill="hold">
                                          <p:stCondLst>
                                            <p:cond delay="0"/>
                                          </p:stCondLst>
                                        </p:cTn>
                                        <p:tgtEl>
                                          <p:spTgt spid="95235">
                                            <p:txEl>
                                              <p:pRg st="3" end="3"/>
                                            </p:txEl>
                                          </p:spTgt>
                                        </p:tgtEl>
                                        <p:attrNameLst>
                                          <p:attrName>style.visibility</p:attrName>
                                        </p:attrNameLst>
                                      </p:cBhvr>
                                      <p:to>
                                        <p:strVal val="visible"/>
                                      </p:to>
                                    </p:set>
                                    <p:animEffect transition="in" filter="fade">
                                      <p:cBhvr>
                                        <p:cTn id="33" dur="1000"/>
                                        <p:tgtEl>
                                          <p:spTgt spid="95235">
                                            <p:txEl>
                                              <p:pRg st="3" end="3"/>
                                            </p:txEl>
                                          </p:spTgt>
                                        </p:tgtEl>
                                      </p:cBhvr>
                                    </p:animEffect>
                                    <p:anim calcmode="lin" valueType="num">
                                      <p:cBhvr>
                                        <p:cTn id="34" dur="1000" fill="hold"/>
                                        <p:tgtEl>
                                          <p:spTgt spid="95235">
                                            <p:txEl>
                                              <p:pRg st="3" end="3"/>
                                            </p:txEl>
                                          </p:spTgt>
                                        </p:tgtEl>
                                        <p:attrNameLst>
                                          <p:attrName>ppt_x</p:attrName>
                                        </p:attrNameLst>
                                      </p:cBhvr>
                                      <p:tavLst>
                                        <p:tav tm="0">
                                          <p:val>
                                            <p:strVal val="#ppt_x"/>
                                          </p:val>
                                        </p:tav>
                                        <p:tav tm="100000">
                                          <p:val>
                                            <p:strVal val="#ppt_x"/>
                                          </p:val>
                                        </p:tav>
                                      </p:tavLst>
                                    </p:anim>
                                    <p:anim calcmode="lin" valueType="num">
                                      <p:cBhvr>
                                        <p:cTn id="35" dur="900" decel="100000" fill="hold"/>
                                        <p:tgtEl>
                                          <p:spTgt spid="95235">
                                            <p:txEl>
                                              <p:pRg st="3" end="3"/>
                                            </p:txEl>
                                          </p:spTgt>
                                        </p:tgtEl>
                                        <p:attrNameLst>
                                          <p:attrName>ppt_y</p:attrName>
                                        </p:attrNameLst>
                                      </p:cBhvr>
                                      <p:tavLst>
                                        <p:tav tm="0">
                                          <p:val>
                                            <p:strVal val="#ppt_y+1"/>
                                          </p:val>
                                        </p:tav>
                                        <p:tav tm="100000">
                                          <p:val>
                                            <p:strVal val="#ppt_y-.03"/>
                                          </p:val>
                                        </p:tav>
                                      </p:tavLst>
                                    </p:anim>
                                    <p:anim calcmode="lin" valueType="num">
                                      <p:cBhvr>
                                        <p:cTn id="36" dur="100" accel="100000" fill="hold">
                                          <p:stCondLst>
                                            <p:cond delay="900"/>
                                          </p:stCondLst>
                                        </p:cTn>
                                        <p:tgtEl>
                                          <p:spTgt spid="95235">
                                            <p:txEl>
                                              <p:pRg st="3" end="3"/>
                                            </p:txEl>
                                          </p:spTgt>
                                        </p:tgtEl>
                                        <p:attrNameLst>
                                          <p:attrName>ppt_y</p:attrName>
                                        </p:attrNameLst>
                                      </p:cBhvr>
                                      <p:tavLst>
                                        <p:tav tm="0">
                                          <p:val>
                                            <p:strVal val="#ppt_y-.03"/>
                                          </p:val>
                                        </p:tav>
                                        <p:tav tm="100000">
                                          <p:val>
                                            <p:strVal val="#ppt_y"/>
                                          </p:val>
                                        </p:tav>
                                      </p:tavLst>
                                    </p:anim>
                                  </p:childTnLst>
                                </p:cTn>
                              </p:par>
                            </p:childTnLst>
                          </p:cTn>
                        </p:par>
                        <p:par>
                          <p:cTn id="37" fill="hold">
                            <p:stCondLst>
                              <p:cond delay="2800"/>
                            </p:stCondLst>
                            <p:childTnLst>
                              <p:par>
                                <p:cTn id="38" presetID="37" presetClass="entr" presetSubtype="0" fill="hold" nodeType="afterEffect">
                                  <p:stCondLst>
                                    <p:cond delay="0"/>
                                  </p:stCondLst>
                                  <p:childTnLst>
                                    <p:set>
                                      <p:cBhvr>
                                        <p:cTn id="39" dur="1" fill="hold">
                                          <p:stCondLst>
                                            <p:cond delay="0"/>
                                          </p:stCondLst>
                                        </p:cTn>
                                        <p:tgtEl>
                                          <p:spTgt spid="95235">
                                            <p:txEl>
                                              <p:pRg st="4" end="4"/>
                                            </p:txEl>
                                          </p:spTgt>
                                        </p:tgtEl>
                                        <p:attrNameLst>
                                          <p:attrName>style.visibility</p:attrName>
                                        </p:attrNameLst>
                                      </p:cBhvr>
                                      <p:to>
                                        <p:strVal val="visible"/>
                                      </p:to>
                                    </p:set>
                                    <p:animEffect transition="in" filter="fade">
                                      <p:cBhvr>
                                        <p:cTn id="40" dur="1000"/>
                                        <p:tgtEl>
                                          <p:spTgt spid="95235">
                                            <p:txEl>
                                              <p:pRg st="4" end="4"/>
                                            </p:txEl>
                                          </p:spTgt>
                                        </p:tgtEl>
                                      </p:cBhvr>
                                    </p:animEffect>
                                    <p:anim calcmode="lin" valueType="num">
                                      <p:cBhvr>
                                        <p:cTn id="41" dur="1000" fill="hold"/>
                                        <p:tgtEl>
                                          <p:spTgt spid="95235">
                                            <p:txEl>
                                              <p:pRg st="4" end="4"/>
                                            </p:txEl>
                                          </p:spTgt>
                                        </p:tgtEl>
                                        <p:attrNameLst>
                                          <p:attrName>ppt_x</p:attrName>
                                        </p:attrNameLst>
                                      </p:cBhvr>
                                      <p:tavLst>
                                        <p:tav tm="0">
                                          <p:val>
                                            <p:strVal val="#ppt_x"/>
                                          </p:val>
                                        </p:tav>
                                        <p:tav tm="100000">
                                          <p:val>
                                            <p:strVal val="#ppt_x"/>
                                          </p:val>
                                        </p:tav>
                                      </p:tavLst>
                                    </p:anim>
                                    <p:anim calcmode="lin" valueType="num">
                                      <p:cBhvr>
                                        <p:cTn id="42" dur="900" decel="100000" fill="hold"/>
                                        <p:tgtEl>
                                          <p:spTgt spid="95235">
                                            <p:txEl>
                                              <p:pRg st="4" end="4"/>
                                            </p:txEl>
                                          </p:spTgt>
                                        </p:tgtEl>
                                        <p:attrNameLst>
                                          <p:attrName>ppt_y</p:attrName>
                                        </p:attrNameLst>
                                      </p:cBhvr>
                                      <p:tavLst>
                                        <p:tav tm="0">
                                          <p:val>
                                            <p:strVal val="#ppt_y+1"/>
                                          </p:val>
                                        </p:tav>
                                        <p:tav tm="100000">
                                          <p:val>
                                            <p:strVal val="#ppt_y-.03"/>
                                          </p:val>
                                        </p:tav>
                                      </p:tavLst>
                                    </p:anim>
                                    <p:anim calcmode="lin" valueType="num">
                                      <p:cBhvr>
                                        <p:cTn id="43" dur="100" accel="100000" fill="hold">
                                          <p:stCondLst>
                                            <p:cond delay="900"/>
                                          </p:stCondLst>
                                        </p:cTn>
                                        <p:tgtEl>
                                          <p:spTgt spid="95235">
                                            <p:txEl>
                                              <p:pRg st="4" end="4"/>
                                            </p:txEl>
                                          </p:spTgt>
                                        </p:tgtEl>
                                        <p:attrNameLst>
                                          <p:attrName>ppt_y</p:attrName>
                                        </p:attrNameLst>
                                      </p:cBhvr>
                                      <p:tavLst>
                                        <p:tav tm="0">
                                          <p:val>
                                            <p:strVal val="#ppt_y-.03"/>
                                          </p:val>
                                        </p:tav>
                                        <p:tav tm="100000">
                                          <p:val>
                                            <p:strVal val="#ppt_y"/>
                                          </p:val>
                                        </p:tav>
                                      </p:tavLst>
                                    </p:anim>
                                  </p:childTnLst>
                                </p:cTn>
                              </p:par>
                              <p:par>
                                <p:cTn id="44" presetID="37" presetClass="entr" presetSubtype="0" fill="hold" nodeType="withEffect">
                                  <p:stCondLst>
                                    <p:cond delay="0"/>
                                  </p:stCondLst>
                                  <p:childTnLst>
                                    <p:set>
                                      <p:cBhvr>
                                        <p:cTn id="45" dur="1" fill="hold">
                                          <p:stCondLst>
                                            <p:cond delay="0"/>
                                          </p:stCondLst>
                                        </p:cTn>
                                        <p:tgtEl>
                                          <p:spTgt spid="95235">
                                            <p:txEl>
                                              <p:pRg st="5" end="5"/>
                                            </p:txEl>
                                          </p:spTgt>
                                        </p:tgtEl>
                                        <p:attrNameLst>
                                          <p:attrName>style.visibility</p:attrName>
                                        </p:attrNameLst>
                                      </p:cBhvr>
                                      <p:to>
                                        <p:strVal val="visible"/>
                                      </p:to>
                                    </p:set>
                                    <p:animEffect transition="in" filter="fade">
                                      <p:cBhvr>
                                        <p:cTn id="46" dur="1000"/>
                                        <p:tgtEl>
                                          <p:spTgt spid="95235">
                                            <p:txEl>
                                              <p:pRg st="5" end="5"/>
                                            </p:txEl>
                                          </p:spTgt>
                                        </p:tgtEl>
                                      </p:cBhvr>
                                    </p:animEffect>
                                    <p:anim calcmode="lin" valueType="num">
                                      <p:cBhvr>
                                        <p:cTn id="47" dur="1000" fill="hold"/>
                                        <p:tgtEl>
                                          <p:spTgt spid="95235">
                                            <p:txEl>
                                              <p:pRg st="5" end="5"/>
                                            </p:txEl>
                                          </p:spTgt>
                                        </p:tgtEl>
                                        <p:attrNameLst>
                                          <p:attrName>ppt_x</p:attrName>
                                        </p:attrNameLst>
                                      </p:cBhvr>
                                      <p:tavLst>
                                        <p:tav tm="0">
                                          <p:val>
                                            <p:strVal val="#ppt_x"/>
                                          </p:val>
                                        </p:tav>
                                        <p:tav tm="100000">
                                          <p:val>
                                            <p:strVal val="#ppt_x"/>
                                          </p:val>
                                        </p:tav>
                                      </p:tavLst>
                                    </p:anim>
                                    <p:anim calcmode="lin" valueType="num">
                                      <p:cBhvr>
                                        <p:cTn id="48" dur="900" decel="100000" fill="hold"/>
                                        <p:tgtEl>
                                          <p:spTgt spid="95235">
                                            <p:txEl>
                                              <p:pRg st="5" end="5"/>
                                            </p:txEl>
                                          </p:spTgt>
                                        </p:tgtEl>
                                        <p:attrNameLst>
                                          <p:attrName>ppt_y</p:attrName>
                                        </p:attrNameLst>
                                      </p:cBhvr>
                                      <p:tavLst>
                                        <p:tav tm="0">
                                          <p:val>
                                            <p:strVal val="#ppt_y+1"/>
                                          </p:val>
                                        </p:tav>
                                        <p:tav tm="100000">
                                          <p:val>
                                            <p:strVal val="#ppt_y-.03"/>
                                          </p:val>
                                        </p:tav>
                                      </p:tavLst>
                                    </p:anim>
                                    <p:anim calcmode="lin" valueType="num">
                                      <p:cBhvr>
                                        <p:cTn id="49" dur="100" accel="100000" fill="hold">
                                          <p:stCondLst>
                                            <p:cond delay="900"/>
                                          </p:stCondLst>
                                        </p:cTn>
                                        <p:tgtEl>
                                          <p:spTgt spid="95235">
                                            <p:txEl>
                                              <p:pRg st="5" end="5"/>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237"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3"/>
          <p:cNvSpPr>
            <a:spLocks noGrp="1" noChangeArrowheads="1"/>
          </p:cNvSpPr>
          <p:nvPr>
            <p:ph type="body" idx="1"/>
          </p:nvPr>
        </p:nvSpPr>
        <p:spPr/>
        <p:txBody>
          <a:bodyPr/>
          <a:lstStyle/>
          <a:p>
            <a:pPr>
              <a:lnSpc>
                <a:spcPct val="80000"/>
              </a:lnSpc>
            </a:pPr>
            <a:r>
              <a:rPr lang="en-US" sz="2800" smtClean="0"/>
              <a:t>Math </a:t>
            </a:r>
          </a:p>
          <a:p>
            <a:pPr lvl="1">
              <a:lnSpc>
                <a:spcPct val="80000"/>
              </a:lnSpc>
            </a:pPr>
            <a:r>
              <a:rPr lang="en-US" sz="2400" smtClean="0"/>
              <a:t>Algebra </a:t>
            </a:r>
          </a:p>
          <a:p>
            <a:pPr lvl="1">
              <a:lnSpc>
                <a:spcPct val="80000"/>
              </a:lnSpc>
            </a:pPr>
            <a:r>
              <a:rPr lang="en-US" sz="2400" smtClean="0"/>
              <a:t>Trigonometry</a:t>
            </a:r>
          </a:p>
          <a:p>
            <a:pPr lvl="1">
              <a:lnSpc>
                <a:spcPct val="80000"/>
              </a:lnSpc>
            </a:pPr>
            <a:r>
              <a:rPr lang="en-US" sz="2400" smtClean="0"/>
              <a:t>Geometry </a:t>
            </a:r>
          </a:p>
          <a:p>
            <a:pPr lvl="1">
              <a:lnSpc>
                <a:spcPct val="80000"/>
              </a:lnSpc>
            </a:pPr>
            <a:r>
              <a:rPr lang="en-US" sz="2400" smtClean="0"/>
              <a:t>Calculus </a:t>
            </a:r>
          </a:p>
          <a:p>
            <a:pPr lvl="1">
              <a:lnSpc>
                <a:spcPct val="80000"/>
              </a:lnSpc>
            </a:pPr>
            <a:r>
              <a:rPr lang="en-US" sz="2400" smtClean="0"/>
              <a:t>Statistical Analysis</a:t>
            </a:r>
          </a:p>
          <a:p>
            <a:pPr>
              <a:lnSpc>
                <a:spcPct val="80000"/>
              </a:lnSpc>
            </a:pPr>
            <a:r>
              <a:rPr lang="en-US" sz="2800" smtClean="0"/>
              <a:t>Physics </a:t>
            </a:r>
          </a:p>
          <a:p>
            <a:pPr>
              <a:lnSpc>
                <a:spcPct val="80000"/>
              </a:lnSpc>
            </a:pPr>
            <a:r>
              <a:rPr lang="en-US" sz="2800" smtClean="0"/>
              <a:t>Chemistry </a:t>
            </a:r>
          </a:p>
          <a:p>
            <a:pPr>
              <a:lnSpc>
                <a:spcPct val="80000"/>
              </a:lnSpc>
            </a:pPr>
            <a:r>
              <a:rPr lang="en-US" sz="2800" smtClean="0"/>
              <a:t>Geology </a:t>
            </a:r>
          </a:p>
          <a:p>
            <a:pPr>
              <a:lnSpc>
                <a:spcPct val="80000"/>
              </a:lnSpc>
            </a:pPr>
            <a:r>
              <a:rPr lang="en-US" sz="2800" smtClean="0"/>
              <a:t>Speech </a:t>
            </a:r>
          </a:p>
          <a:p>
            <a:pPr>
              <a:lnSpc>
                <a:spcPct val="80000"/>
              </a:lnSpc>
            </a:pPr>
            <a:r>
              <a:rPr lang="en-US" sz="2800" smtClean="0"/>
              <a:t>Technical Writing </a:t>
            </a:r>
          </a:p>
        </p:txBody>
      </p:sp>
      <p:sp>
        <p:nvSpPr>
          <p:cNvPr id="13317" name="WordArt 5"/>
          <p:cNvSpPr>
            <a:spLocks noChangeArrowheads="1" noChangeShapeType="1" noTextEdit="1"/>
          </p:cNvSpPr>
          <p:nvPr/>
        </p:nvSpPr>
        <p:spPr bwMode="auto">
          <a:xfrm>
            <a:off x="228600" y="228600"/>
            <a:ext cx="8763000" cy="1349375"/>
          </a:xfrm>
          <a:prstGeom prst="rect">
            <a:avLst/>
          </a:prstGeom>
        </p:spPr>
        <p:txBody>
          <a:bodyPr wrap="none" fromWordArt="1">
            <a:prstTxWarp prst="textPlain">
              <a:avLst>
                <a:gd name="adj" fmla="val 50000"/>
              </a:avLst>
            </a:prstTxWarp>
          </a:bodyPr>
          <a:lstStyle/>
          <a:p>
            <a:pPr algn="ctr"/>
            <a:r>
              <a:rPr lang="en-US" sz="3600" kern="10">
                <a:ln w="38100">
                  <a:solidFill>
                    <a:srgbClr val="000000"/>
                  </a:solidFill>
                  <a:round/>
                  <a:headEnd/>
                  <a:tailEnd/>
                </a:ln>
                <a:solidFill>
                  <a:srgbClr val="3333FF"/>
                </a:solidFill>
                <a:latin typeface="Ravie"/>
              </a:rPr>
              <a:t>Advisable College Prep Classes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withEffect">
                                  <p:stCondLst>
                                    <p:cond delay="0"/>
                                  </p:stCondLst>
                                  <p:childTnLst>
                                    <p:set>
                                      <p:cBhvr>
                                        <p:cTn id="6" dur="1" fill="hold">
                                          <p:stCondLst>
                                            <p:cond delay="0"/>
                                          </p:stCondLst>
                                        </p:cTn>
                                        <p:tgtEl>
                                          <p:spTgt spid="13317"/>
                                        </p:tgtEl>
                                        <p:attrNameLst>
                                          <p:attrName>style.visibility</p:attrName>
                                        </p:attrNameLst>
                                      </p:cBhvr>
                                      <p:to>
                                        <p:strVal val="visible"/>
                                      </p:to>
                                    </p:set>
                                    <p:anim calcmode="lin" valueType="num">
                                      <p:cBhvr>
                                        <p:cTn id="7" dur="500" fill="hold"/>
                                        <p:tgtEl>
                                          <p:spTgt spid="13317"/>
                                        </p:tgtEl>
                                        <p:attrNameLst>
                                          <p:attrName>ppt_w</p:attrName>
                                        </p:attrNameLst>
                                      </p:cBhvr>
                                      <p:tavLst>
                                        <p:tav tm="0">
                                          <p:val>
                                            <p:fltVal val="0"/>
                                          </p:val>
                                        </p:tav>
                                        <p:tav tm="100000">
                                          <p:val>
                                            <p:strVal val="#ppt_w"/>
                                          </p:val>
                                        </p:tav>
                                      </p:tavLst>
                                    </p:anim>
                                    <p:anim calcmode="lin" valueType="num">
                                      <p:cBhvr>
                                        <p:cTn id="8" dur="500" fill="hold"/>
                                        <p:tgtEl>
                                          <p:spTgt spid="13317"/>
                                        </p:tgtEl>
                                        <p:attrNameLst>
                                          <p:attrName>ppt_h</p:attrName>
                                        </p:attrNameLst>
                                      </p:cBhvr>
                                      <p:tavLst>
                                        <p:tav tm="0">
                                          <p:val>
                                            <p:strVal val="#ppt_h"/>
                                          </p:val>
                                        </p:tav>
                                        <p:tav tm="100000">
                                          <p:val>
                                            <p:strVal val="#ppt_h"/>
                                          </p:val>
                                        </p:tav>
                                      </p:tavLst>
                                    </p:anim>
                                  </p:childTnLst>
                                </p:cTn>
                              </p:par>
                            </p:childTnLst>
                          </p:cTn>
                        </p:par>
                        <p:par>
                          <p:cTn id="9" fill="hold">
                            <p:stCondLst>
                              <p:cond delay="500"/>
                            </p:stCondLst>
                            <p:childTnLst>
                              <p:par>
                                <p:cTn id="10" presetID="17" presetClass="entr" presetSubtype="1" fill="hold" nodeType="afterEffect">
                                  <p:stCondLst>
                                    <p:cond delay="0"/>
                                  </p:stCondLst>
                                  <p:childTnLst>
                                    <p:set>
                                      <p:cBhvr>
                                        <p:cTn id="11" dur="1" fill="hold">
                                          <p:stCondLst>
                                            <p:cond delay="0"/>
                                          </p:stCondLst>
                                        </p:cTn>
                                        <p:tgtEl>
                                          <p:spTgt spid="13315">
                                            <p:txEl>
                                              <p:pRg st="0" end="0"/>
                                            </p:txEl>
                                          </p:spTgt>
                                        </p:tgtEl>
                                        <p:attrNameLst>
                                          <p:attrName>style.visibility</p:attrName>
                                        </p:attrNameLst>
                                      </p:cBhvr>
                                      <p:to>
                                        <p:strVal val="visible"/>
                                      </p:to>
                                    </p:set>
                                    <p:anim calcmode="lin" valueType="num">
                                      <p:cBhvr>
                                        <p:cTn id="12" dur="2000" fill="hold"/>
                                        <p:tgtEl>
                                          <p:spTgt spid="13315">
                                            <p:txEl>
                                              <p:pRg st="0" end="0"/>
                                            </p:txEl>
                                          </p:spTgt>
                                        </p:tgtEl>
                                        <p:attrNameLst>
                                          <p:attrName>ppt_x</p:attrName>
                                        </p:attrNameLst>
                                      </p:cBhvr>
                                      <p:tavLst>
                                        <p:tav tm="0">
                                          <p:val>
                                            <p:strVal val="#ppt_x"/>
                                          </p:val>
                                        </p:tav>
                                        <p:tav tm="100000">
                                          <p:val>
                                            <p:strVal val="#ppt_x"/>
                                          </p:val>
                                        </p:tav>
                                      </p:tavLst>
                                    </p:anim>
                                    <p:anim calcmode="lin" valueType="num">
                                      <p:cBhvr>
                                        <p:cTn id="13" dur="2000" fill="hold"/>
                                        <p:tgtEl>
                                          <p:spTgt spid="13315">
                                            <p:txEl>
                                              <p:pRg st="0" end="0"/>
                                            </p:txEl>
                                          </p:spTgt>
                                        </p:tgtEl>
                                        <p:attrNameLst>
                                          <p:attrName>ppt_y</p:attrName>
                                        </p:attrNameLst>
                                      </p:cBhvr>
                                      <p:tavLst>
                                        <p:tav tm="0">
                                          <p:val>
                                            <p:strVal val="#ppt_y-#ppt_h/2"/>
                                          </p:val>
                                        </p:tav>
                                        <p:tav tm="100000">
                                          <p:val>
                                            <p:strVal val="#ppt_y"/>
                                          </p:val>
                                        </p:tav>
                                      </p:tavLst>
                                    </p:anim>
                                    <p:anim calcmode="lin" valueType="num">
                                      <p:cBhvr>
                                        <p:cTn id="14" dur="2000" fill="hold"/>
                                        <p:tgtEl>
                                          <p:spTgt spid="13315">
                                            <p:txEl>
                                              <p:pRg st="0" end="0"/>
                                            </p:txEl>
                                          </p:spTgt>
                                        </p:tgtEl>
                                        <p:attrNameLst>
                                          <p:attrName>ppt_w</p:attrName>
                                        </p:attrNameLst>
                                      </p:cBhvr>
                                      <p:tavLst>
                                        <p:tav tm="0">
                                          <p:val>
                                            <p:strVal val="#ppt_w"/>
                                          </p:val>
                                        </p:tav>
                                        <p:tav tm="100000">
                                          <p:val>
                                            <p:strVal val="#ppt_w"/>
                                          </p:val>
                                        </p:tav>
                                      </p:tavLst>
                                    </p:anim>
                                    <p:anim calcmode="lin" valueType="num">
                                      <p:cBhvr>
                                        <p:cTn id="15" dur="2000" fill="hold"/>
                                        <p:tgtEl>
                                          <p:spTgt spid="13315">
                                            <p:txEl>
                                              <p:pRg st="0" end="0"/>
                                            </p:txEl>
                                          </p:spTgt>
                                        </p:tgtEl>
                                        <p:attrNameLst>
                                          <p:attrName>ppt_h</p:attrName>
                                        </p:attrNameLst>
                                      </p:cBhvr>
                                      <p:tavLst>
                                        <p:tav tm="0">
                                          <p:val>
                                            <p:fltVal val="0"/>
                                          </p:val>
                                        </p:tav>
                                        <p:tav tm="100000">
                                          <p:val>
                                            <p:strVal val="#ppt_h"/>
                                          </p:val>
                                        </p:tav>
                                      </p:tavLst>
                                    </p:anim>
                                  </p:childTnLst>
                                </p:cTn>
                              </p:par>
                            </p:childTnLst>
                          </p:cTn>
                        </p:par>
                        <p:par>
                          <p:cTn id="16" fill="hold">
                            <p:stCondLst>
                              <p:cond delay="2500"/>
                            </p:stCondLst>
                            <p:childTnLst>
                              <p:par>
                                <p:cTn id="17" presetID="17" presetClass="entr" presetSubtype="1" fill="hold" nodeType="afterEffect">
                                  <p:stCondLst>
                                    <p:cond delay="0"/>
                                  </p:stCondLst>
                                  <p:childTnLst>
                                    <p:set>
                                      <p:cBhvr>
                                        <p:cTn id="18" dur="1" fill="hold">
                                          <p:stCondLst>
                                            <p:cond delay="0"/>
                                          </p:stCondLst>
                                        </p:cTn>
                                        <p:tgtEl>
                                          <p:spTgt spid="13315">
                                            <p:txEl>
                                              <p:pRg st="1" end="1"/>
                                            </p:txEl>
                                          </p:spTgt>
                                        </p:tgtEl>
                                        <p:attrNameLst>
                                          <p:attrName>style.visibility</p:attrName>
                                        </p:attrNameLst>
                                      </p:cBhvr>
                                      <p:to>
                                        <p:strVal val="visible"/>
                                      </p:to>
                                    </p:set>
                                    <p:anim calcmode="lin" valueType="num">
                                      <p:cBhvr>
                                        <p:cTn id="19" dur="2000" fill="hold"/>
                                        <p:tgtEl>
                                          <p:spTgt spid="13315">
                                            <p:txEl>
                                              <p:pRg st="1" end="1"/>
                                            </p:txEl>
                                          </p:spTgt>
                                        </p:tgtEl>
                                        <p:attrNameLst>
                                          <p:attrName>ppt_x</p:attrName>
                                        </p:attrNameLst>
                                      </p:cBhvr>
                                      <p:tavLst>
                                        <p:tav tm="0">
                                          <p:val>
                                            <p:strVal val="#ppt_x"/>
                                          </p:val>
                                        </p:tav>
                                        <p:tav tm="100000">
                                          <p:val>
                                            <p:strVal val="#ppt_x"/>
                                          </p:val>
                                        </p:tav>
                                      </p:tavLst>
                                    </p:anim>
                                    <p:anim calcmode="lin" valueType="num">
                                      <p:cBhvr>
                                        <p:cTn id="20" dur="2000" fill="hold"/>
                                        <p:tgtEl>
                                          <p:spTgt spid="13315">
                                            <p:txEl>
                                              <p:pRg st="1" end="1"/>
                                            </p:txEl>
                                          </p:spTgt>
                                        </p:tgtEl>
                                        <p:attrNameLst>
                                          <p:attrName>ppt_y</p:attrName>
                                        </p:attrNameLst>
                                      </p:cBhvr>
                                      <p:tavLst>
                                        <p:tav tm="0">
                                          <p:val>
                                            <p:strVal val="#ppt_y-#ppt_h/2"/>
                                          </p:val>
                                        </p:tav>
                                        <p:tav tm="100000">
                                          <p:val>
                                            <p:strVal val="#ppt_y"/>
                                          </p:val>
                                        </p:tav>
                                      </p:tavLst>
                                    </p:anim>
                                    <p:anim calcmode="lin" valueType="num">
                                      <p:cBhvr>
                                        <p:cTn id="21" dur="2000" fill="hold"/>
                                        <p:tgtEl>
                                          <p:spTgt spid="13315">
                                            <p:txEl>
                                              <p:pRg st="1" end="1"/>
                                            </p:txEl>
                                          </p:spTgt>
                                        </p:tgtEl>
                                        <p:attrNameLst>
                                          <p:attrName>ppt_w</p:attrName>
                                        </p:attrNameLst>
                                      </p:cBhvr>
                                      <p:tavLst>
                                        <p:tav tm="0">
                                          <p:val>
                                            <p:strVal val="#ppt_w"/>
                                          </p:val>
                                        </p:tav>
                                        <p:tav tm="100000">
                                          <p:val>
                                            <p:strVal val="#ppt_w"/>
                                          </p:val>
                                        </p:tav>
                                      </p:tavLst>
                                    </p:anim>
                                    <p:anim calcmode="lin" valueType="num">
                                      <p:cBhvr>
                                        <p:cTn id="22" dur="2000" fill="hold"/>
                                        <p:tgtEl>
                                          <p:spTgt spid="13315">
                                            <p:txEl>
                                              <p:pRg st="1" end="1"/>
                                            </p:txEl>
                                          </p:spTgt>
                                        </p:tgtEl>
                                        <p:attrNameLst>
                                          <p:attrName>ppt_h</p:attrName>
                                        </p:attrNameLst>
                                      </p:cBhvr>
                                      <p:tavLst>
                                        <p:tav tm="0">
                                          <p:val>
                                            <p:fltVal val="0"/>
                                          </p:val>
                                        </p:tav>
                                        <p:tav tm="100000">
                                          <p:val>
                                            <p:strVal val="#ppt_h"/>
                                          </p:val>
                                        </p:tav>
                                      </p:tavLst>
                                    </p:anim>
                                  </p:childTnLst>
                                </p:cTn>
                              </p:par>
                              <p:par>
                                <p:cTn id="23" presetID="17" presetClass="entr" presetSubtype="1" fill="hold" nodeType="withEffect">
                                  <p:stCondLst>
                                    <p:cond delay="0"/>
                                  </p:stCondLst>
                                  <p:childTnLst>
                                    <p:set>
                                      <p:cBhvr>
                                        <p:cTn id="24" dur="1" fill="hold">
                                          <p:stCondLst>
                                            <p:cond delay="0"/>
                                          </p:stCondLst>
                                        </p:cTn>
                                        <p:tgtEl>
                                          <p:spTgt spid="13315">
                                            <p:txEl>
                                              <p:pRg st="2" end="2"/>
                                            </p:txEl>
                                          </p:spTgt>
                                        </p:tgtEl>
                                        <p:attrNameLst>
                                          <p:attrName>style.visibility</p:attrName>
                                        </p:attrNameLst>
                                      </p:cBhvr>
                                      <p:to>
                                        <p:strVal val="visible"/>
                                      </p:to>
                                    </p:set>
                                    <p:anim calcmode="lin" valueType="num">
                                      <p:cBhvr>
                                        <p:cTn id="25" dur="2000" fill="hold"/>
                                        <p:tgtEl>
                                          <p:spTgt spid="13315">
                                            <p:txEl>
                                              <p:pRg st="2" end="2"/>
                                            </p:txEl>
                                          </p:spTgt>
                                        </p:tgtEl>
                                        <p:attrNameLst>
                                          <p:attrName>ppt_x</p:attrName>
                                        </p:attrNameLst>
                                      </p:cBhvr>
                                      <p:tavLst>
                                        <p:tav tm="0">
                                          <p:val>
                                            <p:strVal val="#ppt_x"/>
                                          </p:val>
                                        </p:tav>
                                        <p:tav tm="100000">
                                          <p:val>
                                            <p:strVal val="#ppt_x"/>
                                          </p:val>
                                        </p:tav>
                                      </p:tavLst>
                                    </p:anim>
                                    <p:anim calcmode="lin" valueType="num">
                                      <p:cBhvr>
                                        <p:cTn id="26" dur="2000" fill="hold"/>
                                        <p:tgtEl>
                                          <p:spTgt spid="13315">
                                            <p:txEl>
                                              <p:pRg st="2" end="2"/>
                                            </p:txEl>
                                          </p:spTgt>
                                        </p:tgtEl>
                                        <p:attrNameLst>
                                          <p:attrName>ppt_y</p:attrName>
                                        </p:attrNameLst>
                                      </p:cBhvr>
                                      <p:tavLst>
                                        <p:tav tm="0">
                                          <p:val>
                                            <p:strVal val="#ppt_y-#ppt_h/2"/>
                                          </p:val>
                                        </p:tav>
                                        <p:tav tm="100000">
                                          <p:val>
                                            <p:strVal val="#ppt_y"/>
                                          </p:val>
                                        </p:tav>
                                      </p:tavLst>
                                    </p:anim>
                                    <p:anim calcmode="lin" valueType="num">
                                      <p:cBhvr>
                                        <p:cTn id="27" dur="2000" fill="hold"/>
                                        <p:tgtEl>
                                          <p:spTgt spid="13315">
                                            <p:txEl>
                                              <p:pRg st="2" end="2"/>
                                            </p:txEl>
                                          </p:spTgt>
                                        </p:tgtEl>
                                        <p:attrNameLst>
                                          <p:attrName>ppt_w</p:attrName>
                                        </p:attrNameLst>
                                      </p:cBhvr>
                                      <p:tavLst>
                                        <p:tav tm="0">
                                          <p:val>
                                            <p:strVal val="#ppt_w"/>
                                          </p:val>
                                        </p:tav>
                                        <p:tav tm="100000">
                                          <p:val>
                                            <p:strVal val="#ppt_w"/>
                                          </p:val>
                                        </p:tav>
                                      </p:tavLst>
                                    </p:anim>
                                    <p:anim calcmode="lin" valueType="num">
                                      <p:cBhvr>
                                        <p:cTn id="28" dur="2000" fill="hold"/>
                                        <p:tgtEl>
                                          <p:spTgt spid="13315">
                                            <p:txEl>
                                              <p:pRg st="2" end="2"/>
                                            </p:txEl>
                                          </p:spTgt>
                                        </p:tgtEl>
                                        <p:attrNameLst>
                                          <p:attrName>ppt_h</p:attrName>
                                        </p:attrNameLst>
                                      </p:cBhvr>
                                      <p:tavLst>
                                        <p:tav tm="0">
                                          <p:val>
                                            <p:fltVal val="0"/>
                                          </p:val>
                                        </p:tav>
                                        <p:tav tm="100000">
                                          <p:val>
                                            <p:strVal val="#ppt_h"/>
                                          </p:val>
                                        </p:tav>
                                      </p:tavLst>
                                    </p:anim>
                                  </p:childTnLst>
                                </p:cTn>
                              </p:par>
                              <p:par>
                                <p:cTn id="29" presetID="17" presetClass="entr" presetSubtype="1" fill="hold" nodeType="withEffect">
                                  <p:stCondLst>
                                    <p:cond delay="0"/>
                                  </p:stCondLst>
                                  <p:childTnLst>
                                    <p:set>
                                      <p:cBhvr>
                                        <p:cTn id="30" dur="1" fill="hold">
                                          <p:stCondLst>
                                            <p:cond delay="0"/>
                                          </p:stCondLst>
                                        </p:cTn>
                                        <p:tgtEl>
                                          <p:spTgt spid="13315">
                                            <p:txEl>
                                              <p:pRg st="3" end="3"/>
                                            </p:txEl>
                                          </p:spTgt>
                                        </p:tgtEl>
                                        <p:attrNameLst>
                                          <p:attrName>style.visibility</p:attrName>
                                        </p:attrNameLst>
                                      </p:cBhvr>
                                      <p:to>
                                        <p:strVal val="visible"/>
                                      </p:to>
                                    </p:set>
                                    <p:anim calcmode="lin" valueType="num">
                                      <p:cBhvr>
                                        <p:cTn id="31" dur="2000" fill="hold"/>
                                        <p:tgtEl>
                                          <p:spTgt spid="13315">
                                            <p:txEl>
                                              <p:pRg st="3" end="3"/>
                                            </p:txEl>
                                          </p:spTgt>
                                        </p:tgtEl>
                                        <p:attrNameLst>
                                          <p:attrName>ppt_x</p:attrName>
                                        </p:attrNameLst>
                                      </p:cBhvr>
                                      <p:tavLst>
                                        <p:tav tm="0">
                                          <p:val>
                                            <p:strVal val="#ppt_x"/>
                                          </p:val>
                                        </p:tav>
                                        <p:tav tm="100000">
                                          <p:val>
                                            <p:strVal val="#ppt_x"/>
                                          </p:val>
                                        </p:tav>
                                      </p:tavLst>
                                    </p:anim>
                                    <p:anim calcmode="lin" valueType="num">
                                      <p:cBhvr>
                                        <p:cTn id="32" dur="2000" fill="hold"/>
                                        <p:tgtEl>
                                          <p:spTgt spid="13315">
                                            <p:txEl>
                                              <p:pRg st="3" end="3"/>
                                            </p:txEl>
                                          </p:spTgt>
                                        </p:tgtEl>
                                        <p:attrNameLst>
                                          <p:attrName>ppt_y</p:attrName>
                                        </p:attrNameLst>
                                      </p:cBhvr>
                                      <p:tavLst>
                                        <p:tav tm="0">
                                          <p:val>
                                            <p:strVal val="#ppt_y-#ppt_h/2"/>
                                          </p:val>
                                        </p:tav>
                                        <p:tav tm="100000">
                                          <p:val>
                                            <p:strVal val="#ppt_y"/>
                                          </p:val>
                                        </p:tav>
                                      </p:tavLst>
                                    </p:anim>
                                    <p:anim calcmode="lin" valueType="num">
                                      <p:cBhvr>
                                        <p:cTn id="33" dur="2000" fill="hold"/>
                                        <p:tgtEl>
                                          <p:spTgt spid="13315">
                                            <p:txEl>
                                              <p:pRg st="3" end="3"/>
                                            </p:txEl>
                                          </p:spTgt>
                                        </p:tgtEl>
                                        <p:attrNameLst>
                                          <p:attrName>ppt_w</p:attrName>
                                        </p:attrNameLst>
                                      </p:cBhvr>
                                      <p:tavLst>
                                        <p:tav tm="0">
                                          <p:val>
                                            <p:strVal val="#ppt_w"/>
                                          </p:val>
                                        </p:tav>
                                        <p:tav tm="100000">
                                          <p:val>
                                            <p:strVal val="#ppt_w"/>
                                          </p:val>
                                        </p:tav>
                                      </p:tavLst>
                                    </p:anim>
                                    <p:anim calcmode="lin" valueType="num">
                                      <p:cBhvr>
                                        <p:cTn id="34" dur="2000" fill="hold"/>
                                        <p:tgtEl>
                                          <p:spTgt spid="13315">
                                            <p:txEl>
                                              <p:pRg st="3" end="3"/>
                                            </p:txEl>
                                          </p:spTgt>
                                        </p:tgtEl>
                                        <p:attrNameLst>
                                          <p:attrName>ppt_h</p:attrName>
                                        </p:attrNameLst>
                                      </p:cBhvr>
                                      <p:tavLst>
                                        <p:tav tm="0">
                                          <p:val>
                                            <p:fltVal val="0"/>
                                          </p:val>
                                        </p:tav>
                                        <p:tav tm="100000">
                                          <p:val>
                                            <p:strVal val="#ppt_h"/>
                                          </p:val>
                                        </p:tav>
                                      </p:tavLst>
                                    </p:anim>
                                  </p:childTnLst>
                                </p:cTn>
                              </p:par>
                              <p:par>
                                <p:cTn id="35" presetID="17" presetClass="entr" presetSubtype="1" fill="hold" nodeType="withEffect">
                                  <p:stCondLst>
                                    <p:cond delay="0"/>
                                  </p:stCondLst>
                                  <p:childTnLst>
                                    <p:set>
                                      <p:cBhvr>
                                        <p:cTn id="36" dur="1" fill="hold">
                                          <p:stCondLst>
                                            <p:cond delay="0"/>
                                          </p:stCondLst>
                                        </p:cTn>
                                        <p:tgtEl>
                                          <p:spTgt spid="13315">
                                            <p:txEl>
                                              <p:pRg st="4" end="4"/>
                                            </p:txEl>
                                          </p:spTgt>
                                        </p:tgtEl>
                                        <p:attrNameLst>
                                          <p:attrName>style.visibility</p:attrName>
                                        </p:attrNameLst>
                                      </p:cBhvr>
                                      <p:to>
                                        <p:strVal val="visible"/>
                                      </p:to>
                                    </p:set>
                                    <p:anim calcmode="lin" valueType="num">
                                      <p:cBhvr>
                                        <p:cTn id="37" dur="2000" fill="hold"/>
                                        <p:tgtEl>
                                          <p:spTgt spid="13315">
                                            <p:txEl>
                                              <p:pRg st="4" end="4"/>
                                            </p:txEl>
                                          </p:spTgt>
                                        </p:tgtEl>
                                        <p:attrNameLst>
                                          <p:attrName>ppt_x</p:attrName>
                                        </p:attrNameLst>
                                      </p:cBhvr>
                                      <p:tavLst>
                                        <p:tav tm="0">
                                          <p:val>
                                            <p:strVal val="#ppt_x"/>
                                          </p:val>
                                        </p:tav>
                                        <p:tav tm="100000">
                                          <p:val>
                                            <p:strVal val="#ppt_x"/>
                                          </p:val>
                                        </p:tav>
                                      </p:tavLst>
                                    </p:anim>
                                    <p:anim calcmode="lin" valueType="num">
                                      <p:cBhvr>
                                        <p:cTn id="38" dur="2000" fill="hold"/>
                                        <p:tgtEl>
                                          <p:spTgt spid="13315">
                                            <p:txEl>
                                              <p:pRg st="4" end="4"/>
                                            </p:txEl>
                                          </p:spTgt>
                                        </p:tgtEl>
                                        <p:attrNameLst>
                                          <p:attrName>ppt_y</p:attrName>
                                        </p:attrNameLst>
                                      </p:cBhvr>
                                      <p:tavLst>
                                        <p:tav tm="0">
                                          <p:val>
                                            <p:strVal val="#ppt_y-#ppt_h/2"/>
                                          </p:val>
                                        </p:tav>
                                        <p:tav tm="100000">
                                          <p:val>
                                            <p:strVal val="#ppt_y"/>
                                          </p:val>
                                        </p:tav>
                                      </p:tavLst>
                                    </p:anim>
                                    <p:anim calcmode="lin" valueType="num">
                                      <p:cBhvr>
                                        <p:cTn id="39" dur="2000" fill="hold"/>
                                        <p:tgtEl>
                                          <p:spTgt spid="13315">
                                            <p:txEl>
                                              <p:pRg st="4" end="4"/>
                                            </p:txEl>
                                          </p:spTgt>
                                        </p:tgtEl>
                                        <p:attrNameLst>
                                          <p:attrName>ppt_w</p:attrName>
                                        </p:attrNameLst>
                                      </p:cBhvr>
                                      <p:tavLst>
                                        <p:tav tm="0">
                                          <p:val>
                                            <p:strVal val="#ppt_w"/>
                                          </p:val>
                                        </p:tav>
                                        <p:tav tm="100000">
                                          <p:val>
                                            <p:strVal val="#ppt_w"/>
                                          </p:val>
                                        </p:tav>
                                      </p:tavLst>
                                    </p:anim>
                                    <p:anim calcmode="lin" valueType="num">
                                      <p:cBhvr>
                                        <p:cTn id="40" dur="2000" fill="hold"/>
                                        <p:tgtEl>
                                          <p:spTgt spid="13315">
                                            <p:txEl>
                                              <p:pRg st="4" end="4"/>
                                            </p:txEl>
                                          </p:spTgt>
                                        </p:tgtEl>
                                        <p:attrNameLst>
                                          <p:attrName>ppt_h</p:attrName>
                                        </p:attrNameLst>
                                      </p:cBhvr>
                                      <p:tavLst>
                                        <p:tav tm="0">
                                          <p:val>
                                            <p:fltVal val="0"/>
                                          </p:val>
                                        </p:tav>
                                        <p:tav tm="100000">
                                          <p:val>
                                            <p:strVal val="#ppt_h"/>
                                          </p:val>
                                        </p:tav>
                                      </p:tavLst>
                                    </p:anim>
                                  </p:childTnLst>
                                </p:cTn>
                              </p:par>
                              <p:par>
                                <p:cTn id="41" presetID="17" presetClass="entr" presetSubtype="1" fill="hold" nodeType="withEffect">
                                  <p:stCondLst>
                                    <p:cond delay="0"/>
                                  </p:stCondLst>
                                  <p:childTnLst>
                                    <p:set>
                                      <p:cBhvr>
                                        <p:cTn id="42" dur="1" fill="hold">
                                          <p:stCondLst>
                                            <p:cond delay="0"/>
                                          </p:stCondLst>
                                        </p:cTn>
                                        <p:tgtEl>
                                          <p:spTgt spid="13315">
                                            <p:txEl>
                                              <p:pRg st="5" end="5"/>
                                            </p:txEl>
                                          </p:spTgt>
                                        </p:tgtEl>
                                        <p:attrNameLst>
                                          <p:attrName>style.visibility</p:attrName>
                                        </p:attrNameLst>
                                      </p:cBhvr>
                                      <p:to>
                                        <p:strVal val="visible"/>
                                      </p:to>
                                    </p:set>
                                    <p:anim calcmode="lin" valueType="num">
                                      <p:cBhvr>
                                        <p:cTn id="43" dur="2000" fill="hold"/>
                                        <p:tgtEl>
                                          <p:spTgt spid="13315">
                                            <p:txEl>
                                              <p:pRg st="5" end="5"/>
                                            </p:txEl>
                                          </p:spTgt>
                                        </p:tgtEl>
                                        <p:attrNameLst>
                                          <p:attrName>ppt_x</p:attrName>
                                        </p:attrNameLst>
                                      </p:cBhvr>
                                      <p:tavLst>
                                        <p:tav tm="0">
                                          <p:val>
                                            <p:strVal val="#ppt_x"/>
                                          </p:val>
                                        </p:tav>
                                        <p:tav tm="100000">
                                          <p:val>
                                            <p:strVal val="#ppt_x"/>
                                          </p:val>
                                        </p:tav>
                                      </p:tavLst>
                                    </p:anim>
                                    <p:anim calcmode="lin" valueType="num">
                                      <p:cBhvr>
                                        <p:cTn id="44" dur="2000" fill="hold"/>
                                        <p:tgtEl>
                                          <p:spTgt spid="13315">
                                            <p:txEl>
                                              <p:pRg st="5" end="5"/>
                                            </p:txEl>
                                          </p:spTgt>
                                        </p:tgtEl>
                                        <p:attrNameLst>
                                          <p:attrName>ppt_y</p:attrName>
                                        </p:attrNameLst>
                                      </p:cBhvr>
                                      <p:tavLst>
                                        <p:tav tm="0">
                                          <p:val>
                                            <p:strVal val="#ppt_y-#ppt_h/2"/>
                                          </p:val>
                                        </p:tav>
                                        <p:tav tm="100000">
                                          <p:val>
                                            <p:strVal val="#ppt_y"/>
                                          </p:val>
                                        </p:tav>
                                      </p:tavLst>
                                    </p:anim>
                                    <p:anim calcmode="lin" valueType="num">
                                      <p:cBhvr>
                                        <p:cTn id="45" dur="2000" fill="hold"/>
                                        <p:tgtEl>
                                          <p:spTgt spid="13315">
                                            <p:txEl>
                                              <p:pRg st="5" end="5"/>
                                            </p:txEl>
                                          </p:spTgt>
                                        </p:tgtEl>
                                        <p:attrNameLst>
                                          <p:attrName>ppt_w</p:attrName>
                                        </p:attrNameLst>
                                      </p:cBhvr>
                                      <p:tavLst>
                                        <p:tav tm="0">
                                          <p:val>
                                            <p:strVal val="#ppt_w"/>
                                          </p:val>
                                        </p:tav>
                                        <p:tav tm="100000">
                                          <p:val>
                                            <p:strVal val="#ppt_w"/>
                                          </p:val>
                                        </p:tav>
                                      </p:tavLst>
                                    </p:anim>
                                    <p:anim calcmode="lin" valueType="num">
                                      <p:cBhvr>
                                        <p:cTn id="46" dur="2000" fill="hold"/>
                                        <p:tgtEl>
                                          <p:spTgt spid="13315">
                                            <p:txEl>
                                              <p:pRg st="5" end="5"/>
                                            </p:txEl>
                                          </p:spTgt>
                                        </p:tgtEl>
                                        <p:attrNameLst>
                                          <p:attrName>ppt_h</p:attrName>
                                        </p:attrNameLst>
                                      </p:cBhvr>
                                      <p:tavLst>
                                        <p:tav tm="0">
                                          <p:val>
                                            <p:fltVal val="0"/>
                                          </p:val>
                                        </p:tav>
                                        <p:tav tm="100000">
                                          <p:val>
                                            <p:strVal val="#ppt_h"/>
                                          </p:val>
                                        </p:tav>
                                      </p:tavLst>
                                    </p:anim>
                                  </p:childTnLst>
                                </p:cTn>
                              </p:par>
                            </p:childTnLst>
                          </p:cTn>
                        </p:par>
                        <p:par>
                          <p:cTn id="47" fill="hold">
                            <p:stCondLst>
                              <p:cond delay="4500"/>
                            </p:stCondLst>
                            <p:childTnLst>
                              <p:par>
                                <p:cTn id="48" presetID="17" presetClass="entr" presetSubtype="1" fill="hold" nodeType="afterEffect">
                                  <p:stCondLst>
                                    <p:cond delay="0"/>
                                  </p:stCondLst>
                                  <p:childTnLst>
                                    <p:set>
                                      <p:cBhvr>
                                        <p:cTn id="49" dur="1" fill="hold">
                                          <p:stCondLst>
                                            <p:cond delay="0"/>
                                          </p:stCondLst>
                                        </p:cTn>
                                        <p:tgtEl>
                                          <p:spTgt spid="13315">
                                            <p:txEl>
                                              <p:pRg st="6" end="6"/>
                                            </p:txEl>
                                          </p:spTgt>
                                        </p:tgtEl>
                                        <p:attrNameLst>
                                          <p:attrName>style.visibility</p:attrName>
                                        </p:attrNameLst>
                                      </p:cBhvr>
                                      <p:to>
                                        <p:strVal val="visible"/>
                                      </p:to>
                                    </p:set>
                                    <p:anim calcmode="lin" valueType="num">
                                      <p:cBhvr>
                                        <p:cTn id="50" dur="1000" fill="hold"/>
                                        <p:tgtEl>
                                          <p:spTgt spid="13315">
                                            <p:txEl>
                                              <p:pRg st="6" end="6"/>
                                            </p:txEl>
                                          </p:spTgt>
                                        </p:tgtEl>
                                        <p:attrNameLst>
                                          <p:attrName>ppt_x</p:attrName>
                                        </p:attrNameLst>
                                      </p:cBhvr>
                                      <p:tavLst>
                                        <p:tav tm="0">
                                          <p:val>
                                            <p:strVal val="#ppt_x"/>
                                          </p:val>
                                        </p:tav>
                                        <p:tav tm="100000">
                                          <p:val>
                                            <p:strVal val="#ppt_x"/>
                                          </p:val>
                                        </p:tav>
                                      </p:tavLst>
                                    </p:anim>
                                    <p:anim calcmode="lin" valueType="num">
                                      <p:cBhvr>
                                        <p:cTn id="51" dur="1000" fill="hold"/>
                                        <p:tgtEl>
                                          <p:spTgt spid="13315">
                                            <p:txEl>
                                              <p:pRg st="6" end="6"/>
                                            </p:txEl>
                                          </p:spTgt>
                                        </p:tgtEl>
                                        <p:attrNameLst>
                                          <p:attrName>ppt_y</p:attrName>
                                        </p:attrNameLst>
                                      </p:cBhvr>
                                      <p:tavLst>
                                        <p:tav tm="0">
                                          <p:val>
                                            <p:strVal val="#ppt_y-#ppt_h/2"/>
                                          </p:val>
                                        </p:tav>
                                        <p:tav tm="100000">
                                          <p:val>
                                            <p:strVal val="#ppt_y"/>
                                          </p:val>
                                        </p:tav>
                                      </p:tavLst>
                                    </p:anim>
                                    <p:anim calcmode="lin" valueType="num">
                                      <p:cBhvr>
                                        <p:cTn id="52" dur="1000" fill="hold"/>
                                        <p:tgtEl>
                                          <p:spTgt spid="13315">
                                            <p:txEl>
                                              <p:pRg st="6" end="6"/>
                                            </p:txEl>
                                          </p:spTgt>
                                        </p:tgtEl>
                                        <p:attrNameLst>
                                          <p:attrName>ppt_w</p:attrName>
                                        </p:attrNameLst>
                                      </p:cBhvr>
                                      <p:tavLst>
                                        <p:tav tm="0">
                                          <p:val>
                                            <p:strVal val="#ppt_w"/>
                                          </p:val>
                                        </p:tav>
                                        <p:tav tm="100000">
                                          <p:val>
                                            <p:strVal val="#ppt_w"/>
                                          </p:val>
                                        </p:tav>
                                      </p:tavLst>
                                    </p:anim>
                                    <p:anim calcmode="lin" valueType="num">
                                      <p:cBhvr>
                                        <p:cTn id="53" dur="1000" fill="hold"/>
                                        <p:tgtEl>
                                          <p:spTgt spid="13315">
                                            <p:txEl>
                                              <p:pRg st="6" end="6"/>
                                            </p:txEl>
                                          </p:spTgt>
                                        </p:tgtEl>
                                        <p:attrNameLst>
                                          <p:attrName>ppt_h</p:attrName>
                                        </p:attrNameLst>
                                      </p:cBhvr>
                                      <p:tavLst>
                                        <p:tav tm="0">
                                          <p:val>
                                            <p:fltVal val="0"/>
                                          </p:val>
                                        </p:tav>
                                        <p:tav tm="100000">
                                          <p:val>
                                            <p:strVal val="#ppt_h"/>
                                          </p:val>
                                        </p:tav>
                                      </p:tavLst>
                                    </p:anim>
                                  </p:childTnLst>
                                </p:cTn>
                              </p:par>
                            </p:childTnLst>
                          </p:cTn>
                        </p:par>
                        <p:par>
                          <p:cTn id="54" fill="hold">
                            <p:stCondLst>
                              <p:cond delay="5500"/>
                            </p:stCondLst>
                            <p:childTnLst>
                              <p:par>
                                <p:cTn id="55" presetID="17" presetClass="entr" presetSubtype="1" fill="hold" nodeType="afterEffect">
                                  <p:stCondLst>
                                    <p:cond delay="0"/>
                                  </p:stCondLst>
                                  <p:childTnLst>
                                    <p:set>
                                      <p:cBhvr>
                                        <p:cTn id="56" dur="1" fill="hold">
                                          <p:stCondLst>
                                            <p:cond delay="0"/>
                                          </p:stCondLst>
                                        </p:cTn>
                                        <p:tgtEl>
                                          <p:spTgt spid="13315">
                                            <p:txEl>
                                              <p:pRg st="7" end="7"/>
                                            </p:txEl>
                                          </p:spTgt>
                                        </p:tgtEl>
                                        <p:attrNameLst>
                                          <p:attrName>style.visibility</p:attrName>
                                        </p:attrNameLst>
                                      </p:cBhvr>
                                      <p:to>
                                        <p:strVal val="visible"/>
                                      </p:to>
                                    </p:set>
                                    <p:anim calcmode="lin" valueType="num">
                                      <p:cBhvr>
                                        <p:cTn id="57" dur="1000" fill="hold"/>
                                        <p:tgtEl>
                                          <p:spTgt spid="13315">
                                            <p:txEl>
                                              <p:pRg st="7" end="7"/>
                                            </p:txEl>
                                          </p:spTgt>
                                        </p:tgtEl>
                                        <p:attrNameLst>
                                          <p:attrName>ppt_x</p:attrName>
                                        </p:attrNameLst>
                                      </p:cBhvr>
                                      <p:tavLst>
                                        <p:tav tm="0">
                                          <p:val>
                                            <p:strVal val="#ppt_x"/>
                                          </p:val>
                                        </p:tav>
                                        <p:tav tm="100000">
                                          <p:val>
                                            <p:strVal val="#ppt_x"/>
                                          </p:val>
                                        </p:tav>
                                      </p:tavLst>
                                    </p:anim>
                                    <p:anim calcmode="lin" valueType="num">
                                      <p:cBhvr>
                                        <p:cTn id="58" dur="1000" fill="hold"/>
                                        <p:tgtEl>
                                          <p:spTgt spid="13315">
                                            <p:txEl>
                                              <p:pRg st="7" end="7"/>
                                            </p:txEl>
                                          </p:spTgt>
                                        </p:tgtEl>
                                        <p:attrNameLst>
                                          <p:attrName>ppt_y</p:attrName>
                                        </p:attrNameLst>
                                      </p:cBhvr>
                                      <p:tavLst>
                                        <p:tav tm="0">
                                          <p:val>
                                            <p:strVal val="#ppt_y-#ppt_h/2"/>
                                          </p:val>
                                        </p:tav>
                                        <p:tav tm="100000">
                                          <p:val>
                                            <p:strVal val="#ppt_y"/>
                                          </p:val>
                                        </p:tav>
                                      </p:tavLst>
                                    </p:anim>
                                    <p:anim calcmode="lin" valueType="num">
                                      <p:cBhvr>
                                        <p:cTn id="59" dur="1000" fill="hold"/>
                                        <p:tgtEl>
                                          <p:spTgt spid="13315">
                                            <p:txEl>
                                              <p:pRg st="7" end="7"/>
                                            </p:txEl>
                                          </p:spTgt>
                                        </p:tgtEl>
                                        <p:attrNameLst>
                                          <p:attrName>ppt_w</p:attrName>
                                        </p:attrNameLst>
                                      </p:cBhvr>
                                      <p:tavLst>
                                        <p:tav tm="0">
                                          <p:val>
                                            <p:strVal val="#ppt_w"/>
                                          </p:val>
                                        </p:tav>
                                        <p:tav tm="100000">
                                          <p:val>
                                            <p:strVal val="#ppt_w"/>
                                          </p:val>
                                        </p:tav>
                                      </p:tavLst>
                                    </p:anim>
                                    <p:anim calcmode="lin" valueType="num">
                                      <p:cBhvr>
                                        <p:cTn id="60" dur="1000" fill="hold"/>
                                        <p:tgtEl>
                                          <p:spTgt spid="13315">
                                            <p:txEl>
                                              <p:pRg st="7" end="7"/>
                                            </p:txEl>
                                          </p:spTgt>
                                        </p:tgtEl>
                                        <p:attrNameLst>
                                          <p:attrName>ppt_h</p:attrName>
                                        </p:attrNameLst>
                                      </p:cBhvr>
                                      <p:tavLst>
                                        <p:tav tm="0">
                                          <p:val>
                                            <p:fltVal val="0"/>
                                          </p:val>
                                        </p:tav>
                                        <p:tav tm="100000">
                                          <p:val>
                                            <p:strVal val="#ppt_h"/>
                                          </p:val>
                                        </p:tav>
                                      </p:tavLst>
                                    </p:anim>
                                  </p:childTnLst>
                                </p:cTn>
                              </p:par>
                            </p:childTnLst>
                          </p:cTn>
                        </p:par>
                        <p:par>
                          <p:cTn id="61" fill="hold">
                            <p:stCondLst>
                              <p:cond delay="6500"/>
                            </p:stCondLst>
                            <p:childTnLst>
                              <p:par>
                                <p:cTn id="62" presetID="17" presetClass="entr" presetSubtype="1" fill="hold" nodeType="afterEffect">
                                  <p:stCondLst>
                                    <p:cond delay="0"/>
                                  </p:stCondLst>
                                  <p:childTnLst>
                                    <p:set>
                                      <p:cBhvr>
                                        <p:cTn id="63" dur="1" fill="hold">
                                          <p:stCondLst>
                                            <p:cond delay="0"/>
                                          </p:stCondLst>
                                        </p:cTn>
                                        <p:tgtEl>
                                          <p:spTgt spid="13315">
                                            <p:txEl>
                                              <p:pRg st="8" end="8"/>
                                            </p:txEl>
                                          </p:spTgt>
                                        </p:tgtEl>
                                        <p:attrNameLst>
                                          <p:attrName>style.visibility</p:attrName>
                                        </p:attrNameLst>
                                      </p:cBhvr>
                                      <p:to>
                                        <p:strVal val="visible"/>
                                      </p:to>
                                    </p:set>
                                    <p:anim calcmode="lin" valueType="num">
                                      <p:cBhvr>
                                        <p:cTn id="64" dur="1000" fill="hold"/>
                                        <p:tgtEl>
                                          <p:spTgt spid="13315">
                                            <p:txEl>
                                              <p:pRg st="8" end="8"/>
                                            </p:txEl>
                                          </p:spTgt>
                                        </p:tgtEl>
                                        <p:attrNameLst>
                                          <p:attrName>ppt_x</p:attrName>
                                        </p:attrNameLst>
                                      </p:cBhvr>
                                      <p:tavLst>
                                        <p:tav tm="0">
                                          <p:val>
                                            <p:strVal val="#ppt_x"/>
                                          </p:val>
                                        </p:tav>
                                        <p:tav tm="100000">
                                          <p:val>
                                            <p:strVal val="#ppt_x"/>
                                          </p:val>
                                        </p:tav>
                                      </p:tavLst>
                                    </p:anim>
                                    <p:anim calcmode="lin" valueType="num">
                                      <p:cBhvr>
                                        <p:cTn id="65" dur="1000" fill="hold"/>
                                        <p:tgtEl>
                                          <p:spTgt spid="13315">
                                            <p:txEl>
                                              <p:pRg st="8" end="8"/>
                                            </p:txEl>
                                          </p:spTgt>
                                        </p:tgtEl>
                                        <p:attrNameLst>
                                          <p:attrName>ppt_y</p:attrName>
                                        </p:attrNameLst>
                                      </p:cBhvr>
                                      <p:tavLst>
                                        <p:tav tm="0">
                                          <p:val>
                                            <p:strVal val="#ppt_y-#ppt_h/2"/>
                                          </p:val>
                                        </p:tav>
                                        <p:tav tm="100000">
                                          <p:val>
                                            <p:strVal val="#ppt_y"/>
                                          </p:val>
                                        </p:tav>
                                      </p:tavLst>
                                    </p:anim>
                                    <p:anim calcmode="lin" valueType="num">
                                      <p:cBhvr>
                                        <p:cTn id="66" dur="1000" fill="hold"/>
                                        <p:tgtEl>
                                          <p:spTgt spid="13315">
                                            <p:txEl>
                                              <p:pRg st="8" end="8"/>
                                            </p:txEl>
                                          </p:spTgt>
                                        </p:tgtEl>
                                        <p:attrNameLst>
                                          <p:attrName>ppt_w</p:attrName>
                                        </p:attrNameLst>
                                      </p:cBhvr>
                                      <p:tavLst>
                                        <p:tav tm="0">
                                          <p:val>
                                            <p:strVal val="#ppt_w"/>
                                          </p:val>
                                        </p:tav>
                                        <p:tav tm="100000">
                                          <p:val>
                                            <p:strVal val="#ppt_w"/>
                                          </p:val>
                                        </p:tav>
                                      </p:tavLst>
                                    </p:anim>
                                    <p:anim calcmode="lin" valueType="num">
                                      <p:cBhvr>
                                        <p:cTn id="67" dur="1000" fill="hold"/>
                                        <p:tgtEl>
                                          <p:spTgt spid="13315">
                                            <p:txEl>
                                              <p:pRg st="8" end="8"/>
                                            </p:txEl>
                                          </p:spTgt>
                                        </p:tgtEl>
                                        <p:attrNameLst>
                                          <p:attrName>ppt_h</p:attrName>
                                        </p:attrNameLst>
                                      </p:cBhvr>
                                      <p:tavLst>
                                        <p:tav tm="0">
                                          <p:val>
                                            <p:fltVal val="0"/>
                                          </p:val>
                                        </p:tav>
                                        <p:tav tm="100000">
                                          <p:val>
                                            <p:strVal val="#ppt_h"/>
                                          </p:val>
                                        </p:tav>
                                      </p:tavLst>
                                    </p:anim>
                                  </p:childTnLst>
                                </p:cTn>
                              </p:par>
                            </p:childTnLst>
                          </p:cTn>
                        </p:par>
                        <p:par>
                          <p:cTn id="68" fill="hold">
                            <p:stCondLst>
                              <p:cond delay="7500"/>
                            </p:stCondLst>
                            <p:childTnLst>
                              <p:par>
                                <p:cTn id="69" presetID="17" presetClass="entr" presetSubtype="1" fill="hold" nodeType="afterEffect">
                                  <p:stCondLst>
                                    <p:cond delay="0"/>
                                  </p:stCondLst>
                                  <p:childTnLst>
                                    <p:set>
                                      <p:cBhvr>
                                        <p:cTn id="70" dur="1" fill="hold">
                                          <p:stCondLst>
                                            <p:cond delay="0"/>
                                          </p:stCondLst>
                                        </p:cTn>
                                        <p:tgtEl>
                                          <p:spTgt spid="13315">
                                            <p:txEl>
                                              <p:pRg st="9" end="9"/>
                                            </p:txEl>
                                          </p:spTgt>
                                        </p:tgtEl>
                                        <p:attrNameLst>
                                          <p:attrName>style.visibility</p:attrName>
                                        </p:attrNameLst>
                                      </p:cBhvr>
                                      <p:to>
                                        <p:strVal val="visible"/>
                                      </p:to>
                                    </p:set>
                                    <p:anim calcmode="lin" valueType="num">
                                      <p:cBhvr>
                                        <p:cTn id="71" dur="1000" fill="hold"/>
                                        <p:tgtEl>
                                          <p:spTgt spid="13315">
                                            <p:txEl>
                                              <p:pRg st="9" end="9"/>
                                            </p:txEl>
                                          </p:spTgt>
                                        </p:tgtEl>
                                        <p:attrNameLst>
                                          <p:attrName>ppt_x</p:attrName>
                                        </p:attrNameLst>
                                      </p:cBhvr>
                                      <p:tavLst>
                                        <p:tav tm="0">
                                          <p:val>
                                            <p:strVal val="#ppt_x"/>
                                          </p:val>
                                        </p:tav>
                                        <p:tav tm="100000">
                                          <p:val>
                                            <p:strVal val="#ppt_x"/>
                                          </p:val>
                                        </p:tav>
                                      </p:tavLst>
                                    </p:anim>
                                    <p:anim calcmode="lin" valueType="num">
                                      <p:cBhvr>
                                        <p:cTn id="72" dur="1000" fill="hold"/>
                                        <p:tgtEl>
                                          <p:spTgt spid="13315">
                                            <p:txEl>
                                              <p:pRg st="9" end="9"/>
                                            </p:txEl>
                                          </p:spTgt>
                                        </p:tgtEl>
                                        <p:attrNameLst>
                                          <p:attrName>ppt_y</p:attrName>
                                        </p:attrNameLst>
                                      </p:cBhvr>
                                      <p:tavLst>
                                        <p:tav tm="0">
                                          <p:val>
                                            <p:strVal val="#ppt_y-#ppt_h/2"/>
                                          </p:val>
                                        </p:tav>
                                        <p:tav tm="100000">
                                          <p:val>
                                            <p:strVal val="#ppt_y"/>
                                          </p:val>
                                        </p:tav>
                                      </p:tavLst>
                                    </p:anim>
                                    <p:anim calcmode="lin" valueType="num">
                                      <p:cBhvr>
                                        <p:cTn id="73" dur="1000" fill="hold"/>
                                        <p:tgtEl>
                                          <p:spTgt spid="13315">
                                            <p:txEl>
                                              <p:pRg st="9" end="9"/>
                                            </p:txEl>
                                          </p:spTgt>
                                        </p:tgtEl>
                                        <p:attrNameLst>
                                          <p:attrName>ppt_w</p:attrName>
                                        </p:attrNameLst>
                                      </p:cBhvr>
                                      <p:tavLst>
                                        <p:tav tm="0">
                                          <p:val>
                                            <p:strVal val="#ppt_w"/>
                                          </p:val>
                                        </p:tav>
                                        <p:tav tm="100000">
                                          <p:val>
                                            <p:strVal val="#ppt_w"/>
                                          </p:val>
                                        </p:tav>
                                      </p:tavLst>
                                    </p:anim>
                                    <p:anim calcmode="lin" valueType="num">
                                      <p:cBhvr>
                                        <p:cTn id="74" dur="1000" fill="hold"/>
                                        <p:tgtEl>
                                          <p:spTgt spid="13315">
                                            <p:txEl>
                                              <p:pRg st="9" end="9"/>
                                            </p:txEl>
                                          </p:spTgt>
                                        </p:tgtEl>
                                        <p:attrNameLst>
                                          <p:attrName>ppt_h</p:attrName>
                                        </p:attrNameLst>
                                      </p:cBhvr>
                                      <p:tavLst>
                                        <p:tav tm="0">
                                          <p:val>
                                            <p:fltVal val="0"/>
                                          </p:val>
                                        </p:tav>
                                        <p:tav tm="100000">
                                          <p:val>
                                            <p:strVal val="#ppt_h"/>
                                          </p:val>
                                        </p:tav>
                                      </p:tavLst>
                                    </p:anim>
                                  </p:childTnLst>
                                </p:cTn>
                              </p:par>
                            </p:childTnLst>
                          </p:cTn>
                        </p:par>
                        <p:par>
                          <p:cTn id="75" fill="hold">
                            <p:stCondLst>
                              <p:cond delay="8500"/>
                            </p:stCondLst>
                            <p:childTnLst>
                              <p:par>
                                <p:cTn id="76" presetID="17" presetClass="entr" presetSubtype="1" fill="hold" nodeType="afterEffect">
                                  <p:stCondLst>
                                    <p:cond delay="0"/>
                                  </p:stCondLst>
                                  <p:childTnLst>
                                    <p:set>
                                      <p:cBhvr>
                                        <p:cTn id="77" dur="1" fill="hold">
                                          <p:stCondLst>
                                            <p:cond delay="0"/>
                                          </p:stCondLst>
                                        </p:cTn>
                                        <p:tgtEl>
                                          <p:spTgt spid="13315">
                                            <p:txEl>
                                              <p:pRg st="10" end="10"/>
                                            </p:txEl>
                                          </p:spTgt>
                                        </p:tgtEl>
                                        <p:attrNameLst>
                                          <p:attrName>style.visibility</p:attrName>
                                        </p:attrNameLst>
                                      </p:cBhvr>
                                      <p:to>
                                        <p:strVal val="visible"/>
                                      </p:to>
                                    </p:set>
                                    <p:anim calcmode="lin" valueType="num">
                                      <p:cBhvr>
                                        <p:cTn id="78" dur="1000" fill="hold"/>
                                        <p:tgtEl>
                                          <p:spTgt spid="13315">
                                            <p:txEl>
                                              <p:pRg st="10" end="10"/>
                                            </p:txEl>
                                          </p:spTgt>
                                        </p:tgtEl>
                                        <p:attrNameLst>
                                          <p:attrName>ppt_x</p:attrName>
                                        </p:attrNameLst>
                                      </p:cBhvr>
                                      <p:tavLst>
                                        <p:tav tm="0">
                                          <p:val>
                                            <p:strVal val="#ppt_x"/>
                                          </p:val>
                                        </p:tav>
                                        <p:tav tm="100000">
                                          <p:val>
                                            <p:strVal val="#ppt_x"/>
                                          </p:val>
                                        </p:tav>
                                      </p:tavLst>
                                    </p:anim>
                                    <p:anim calcmode="lin" valueType="num">
                                      <p:cBhvr>
                                        <p:cTn id="79" dur="1000" fill="hold"/>
                                        <p:tgtEl>
                                          <p:spTgt spid="13315">
                                            <p:txEl>
                                              <p:pRg st="10" end="10"/>
                                            </p:txEl>
                                          </p:spTgt>
                                        </p:tgtEl>
                                        <p:attrNameLst>
                                          <p:attrName>ppt_y</p:attrName>
                                        </p:attrNameLst>
                                      </p:cBhvr>
                                      <p:tavLst>
                                        <p:tav tm="0">
                                          <p:val>
                                            <p:strVal val="#ppt_y-#ppt_h/2"/>
                                          </p:val>
                                        </p:tav>
                                        <p:tav tm="100000">
                                          <p:val>
                                            <p:strVal val="#ppt_y"/>
                                          </p:val>
                                        </p:tav>
                                      </p:tavLst>
                                    </p:anim>
                                    <p:anim calcmode="lin" valueType="num">
                                      <p:cBhvr>
                                        <p:cTn id="80" dur="1000" fill="hold"/>
                                        <p:tgtEl>
                                          <p:spTgt spid="13315">
                                            <p:txEl>
                                              <p:pRg st="10" end="10"/>
                                            </p:txEl>
                                          </p:spTgt>
                                        </p:tgtEl>
                                        <p:attrNameLst>
                                          <p:attrName>ppt_w</p:attrName>
                                        </p:attrNameLst>
                                      </p:cBhvr>
                                      <p:tavLst>
                                        <p:tav tm="0">
                                          <p:val>
                                            <p:strVal val="#ppt_w"/>
                                          </p:val>
                                        </p:tav>
                                        <p:tav tm="100000">
                                          <p:val>
                                            <p:strVal val="#ppt_w"/>
                                          </p:val>
                                        </p:tav>
                                      </p:tavLst>
                                    </p:anim>
                                    <p:anim calcmode="lin" valueType="num">
                                      <p:cBhvr>
                                        <p:cTn id="81" dur="1000" fill="hold"/>
                                        <p:tgtEl>
                                          <p:spTgt spid="13315">
                                            <p:txEl>
                                              <p:pRg st="10" end="10"/>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7"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Rectangle 3"/>
          <p:cNvSpPr>
            <a:spLocks noGrp="1" noChangeArrowheads="1"/>
          </p:cNvSpPr>
          <p:nvPr>
            <p:ph type="body" idx="1"/>
          </p:nvPr>
        </p:nvSpPr>
        <p:spPr/>
        <p:txBody>
          <a:bodyPr/>
          <a:lstStyle/>
          <a:p>
            <a:pPr>
              <a:lnSpc>
                <a:spcPct val="90000"/>
              </a:lnSpc>
            </a:pPr>
            <a:r>
              <a:rPr lang="en-US" smtClean="0"/>
              <a:t>Successfully apply technical knowledge to solve mathematical, practical and engineering problems. </a:t>
            </a:r>
          </a:p>
          <a:p>
            <a:pPr>
              <a:lnSpc>
                <a:spcPct val="90000"/>
              </a:lnSpc>
            </a:pPr>
            <a:r>
              <a:rPr lang="en-US" smtClean="0"/>
              <a:t>Effectively and accurately communicate technical information orally and in writing. </a:t>
            </a:r>
          </a:p>
          <a:p>
            <a:pPr>
              <a:lnSpc>
                <a:spcPct val="90000"/>
              </a:lnSpc>
            </a:pPr>
            <a:r>
              <a:rPr lang="en-US" smtClean="0"/>
              <a:t>Rational Judgment </a:t>
            </a:r>
          </a:p>
          <a:p>
            <a:pPr>
              <a:lnSpc>
                <a:spcPct val="90000"/>
              </a:lnSpc>
            </a:pPr>
            <a:r>
              <a:rPr lang="en-US" smtClean="0"/>
              <a:t>Ethical </a:t>
            </a:r>
          </a:p>
          <a:p>
            <a:pPr>
              <a:lnSpc>
                <a:spcPct val="90000"/>
              </a:lnSpc>
            </a:pPr>
            <a:r>
              <a:rPr lang="en-US" smtClean="0"/>
              <a:t>People-oriented</a:t>
            </a:r>
          </a:p>
          <a:p>
            <a:pPr>
              <a:lnSpc>
                <a:spcPct val="90000"/>
              </a:lnSpc>
            </a:pPr>
            <a:r>
              <a:rPr lang="en-US" smtClean="0"/>
              <a:t>Teamwork </a:t>
            </a:r>
          </a:p>
          <a:p>
            <a:pPr>
              <a:lnSpc>
                <a:spcPct val="90000"/>
              </a:lnSpc>
              <a:buFontTx/>
              <a:buNone/>
            </a:pPr>
            <a:endParaRPr lang="en-US" smtClean="0"/>
          </a:p>
        </p:txBody>
      </p:sp>
      <p:sp>
        <p:nvSpPr>
          <p:cNvPr id="15364" name="WordArt 4"/>
          <p:cNvSpPr>
            <a:spLocks noChangeArrowheads="1" noChangeShapeType="1" noTextEdit="1"/>
          </p:cNvSpPr>
          <p:nvPr/>
        </p:nvSpPr>
        <p:spPr bwMode="auto">
          <a:xfrm>
            <a:off x="152400" y="152400"/>
            <a:ext cx="8763000" cy="1349375"/>
          </a:xfrm>
          <a:prstGeom prst="rect">
            <a:avLst/>
          </a:prstGeom>
        </p:spPr>
        <p:txBody>
          <a:bodyPr wrap="none" fromWordArt="1">
            <a:prstTxWarp prst="textPlain">
              <a:avLst>
                <a:gd name="adj" fmla="val 50000"/>
              </a:avLst>
            </a:prstTxWarp>
          </a:bodyPr>
          <a:lstStyle/>
          <a:p>
            <a:pPr algn="ctr"/>
            <a:r>
              <a:rPr lang="en-US" sz="3600" kern="10">
                <a:ln w="38100">
                  <a:solidFill>
                    <a:srgbClr val="000000"/>
                  </a:solidFill>
                  <a:round/>
                  <a:headEnd/>
                  <a:tailEnd/>
                </a:ln>
                <a:solidFill>
                  <a:srgbClr val="3333FF"/>
                </a:solidFill>
                <a:latin typeface="Ravie"/>
              </a:rPr>
              <a:t>Skills Employers Seek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15364"/>
                                        </p:tgtEl>
                                        <p:attrNameLst>
                                          <p:attrName>style.visibility</p:attrName>
                                        </p:attrNameLst>
                                      </p:cBhvr>
                                      <p:to>
                                        <p:strVal val="visible"/>
                                      </p:to>
                                    </p:set>
                                    <p:anim calcmode="lin" valueType="num">
                                      <p:cBhvr>
                                        <p:cTn id="7" dur="500" fill="hold"/>
                                        <p:tgtEl>
                                          <p:spTgt spid="15364"/>
                                        </p:tgtEl>
                                        <p:attrNameLst>
                                          <p:attrName>ppt_w</p:attrName>
                                        </p:attrNameLst>
                                      </p:cBhvr>
                                      <p:tavLst>
                                        <p:tav tm="0">
                                          <p:val>
                                            <p:fltVal val="0"/>
                                          </p:val>
                                        </p:tav>
                                        <p:tav tm="100000">
                                          <p:val>
                                            <p:strVal val="#ppt_w"/>
                                          </p:val>
                                        </p:tav>
                                      </p:tavLst>
                                    </p:anim>
                                    <p:anim calcmode="lin" valueType="num">
                                      <p:cBhvr>
                                        <p:cTn id="8" dur="500" fill="hold"/>
                                        <p:tgtEl>
                                          <p:spTgt spid="15364"/>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17" presetClass="entr" presetSubtype="8" fill="hold" nodeType="afterEffect">
                                  <p:stCondLst>
                                    <p:cond delay="0"/>
                                  </p:stCondLst>
                                  <p:childTnLst>
                                    <p:set>
                                      <p:cBhvr>
                                        <p:cTn id="11" dur="1" fill="hold">
                                          <p:stCondLst>
                                            <p:cond delay="0"/>
                                          </p:stCondLst>
                                        </p:cTn>
                                        <p:tgtEl>
                                          <p:spTgt spid="15363">
                                            <p:txEl>
                                              <p:pRg st="0" end="0"/>
                                            </p:txEl>
                                          </p:spTgt>
                                        </p:tgtEl>
                                        <p:attrNameLst>
                                          <p:attrName>style.visibility</p:attrName>
                                        </p:attrNameLst>
                                      </p:cBhvr>
                                      <p:to>
                                        <p:strVal val="visible"/>
                                      </p:to>
                                    </p:set>
                                    <p:anim calcmode="lin" valueType="num">
                                      <p:cBhvr>
                                        <p:cTn id="12" dur="2000" fill="hold"/>
                                        <p:tgtEl>
                                          <p:spTgt spid="15363">
                                            <p:txEl>
                                              <p:pRg st="0" end="0"/>
                                            </p:txEl>
                                          </p:spTgt>
                                        </p:tgtEl>
                                        <p:attrNameLst>
                                          <p:attrName>ppt_x</p:attrName>
                                        </p:attrNameLst>
                                      </p:cBhvr>
                                      <p:tavLst>
                                        <p:tav tm="0">
                                          <p:val>
                                            <p:strVal val="#ppt_x-#ppt_w/2"/>
                                          </p:val>
                                        </p:tav>
                                        <p:tav tm="100000">
                                          <p:val>
                                            <p:strVal val="#ppt_x"/>
                                          </p:val>
                                        </p:tav>
                                      </p:tavLst>
                                    </p:anim>
                                    <p:anim calcmode="lin" valueType="num">
                                      <p:cBhvr>
                                        <p:cTn id="13" dur="2000" fill="hold"/>
                                        <p:tgtEl>
                                          <p:spTgt spid="15363">
                                            <p:txEl>
                                              <p:pRg st="0" end="0"/>
                                            </p:txEl>
                                          </p:spTgt>
                                        </p:tgtEl>
                                        <p:attrNameLst>
                                          <p:attrName>ppt_y</p:attrName>
                                        </p:attrNameLst>
                                      </p:cBhvr>
                                      <p:tavLst>
                                        <p:tav tm="0">
                                          <p:val>
                                            <p:strVal val="#ppt_y"/>
                                          </p:val>
                                        </p:tav>
                                        <p:tav tm="100000">
                                          <p:val>
                                            <p:strVal val="#ppt_y"/>
                                          </p:val>
                                        </p:tav>
                                      </p:tavLst>
                                    </p:anim>
                                    <p:anim calcmode="lin" valueType="num">
                                      <p:cBhvr>
                                        <p:cTn id="14" dur="2000" fill="hold"/>
                                        <p:tgtEl>
                                          <p:spTgt spid="15363">
                                            <p:txEl>
                                              <p:pRg st="0" end="0"/>
                                            </p:txEl>
                                          </p:spTgt>
                                        </p:tgtEl>
                                        <p:attrNameLst>
                                          <p:attrName>ppt_w</p:attrName>
                                        </p:attrNameLst>
                                      </p:cBhvr>
                                      <p:tavLst>
                                        <p:tav tm="0">
                                          <p:val>
                                            <p:fltVal val="0"/>
                                          </p:val>
                                        </p:tav>
                                        <p:tav tm="100000">
                                          <p:val>
                                            <p:strVal val="#ppt_w"/>
                                          </p:val>
                                        </p:tav>
                                      </p:tavLst>
                                    </p:anim>
                                    <p:anim calcmode="lin" valueType="num">
                                      <p:cBhvr>
                                        <p:cTn id="15" dur="2000" fill="hold"/>
                                        <p:tgtEl>
                                          <p:spTgt spid="15363">
                                            <p:txEl>
                                              <p:pRg st="0" end="0"/>
                                            </p:txEl>
                                          </p:spTgt>
                                        </p:tgtEl>
                                        <p:attrNameLst>
                                          <p:attrName>ppt_h</p:attrName>
                                        </p:attrNameLst>
                                      </p:cBhvr>
                                      <p:tavLst>
                                        <p:tav tm="0">
                                          <p:val>
                                            <p:strVal val="#ppt_h"/>
                                          </p:val>
                                        </p:tav>
                                        <p:tav tm="100000">
                                          <p:val>
                                            <p:strVal val="#ppt_h"/>
                                          </p:val>
                                        </p:tav>
                                      </p:tavLst>
                                    </p:anim>
                                  </p:childTnLst>
                                </p:cTn>
                              </p:par>
                            </p:childTnLst>
                          </p:cTn>
                        </p:par>
                        <p:par>
                          <p:cTn id="16" fill="hold">
                            <p:stCondLst>
                              <p:cond delay="2500"/>
                            </p:stCondLst>
                            <p:childTnLst>
                              <p:par>
                                <p:cTn id="17" presetID="17" presetClass="entr" presetSubtype="8" fill="hold" nodeType="afterEffect">
                                  <p:stCondLst>
                                    <p:cond delay="0"/>
                                  </p:stCondLst>
                                  <p:childTnLst>
                                    <p:set>
                                      <p:cBhvr>
                                        <p:cTn id="18" dur="1" fill="hold">
                                          <p:stCondLst>
                                            <p:cond delay="0"/>
                                          </p:stCondLst>
                                        </p:cTn>
                                        <p:tgtEl>
                                          <p:spTgt spid="15363">
                                            <p:txEl>
                                              <p:pRg st="1" end="1"/>
                                            </p:txEl>
                                          </p:spTgt>
                                        </p:tgtEl>
                                        <p:attrNameLst>
                                          <p:attrName>style.visibility</p:attrName>
                                        </p:attrNameLst>
                                      </p:cBhvr>
                                      <p:to>
                                        <p:strVal val="visible"/>
                                      </p:to>
                                    </p:set>
                                    <p:anim calcmode="lin" valueType="num">
                                      <p:cBhvr>
                                        <p:cTn id="19" dur="2000" fill="hold"/>
                                        <p:tgtEl>
                                          <p:spTgt spid="15363">
                                            <p:txEl>
                                              <p:pRg st="1" end="1"/>
                                            </p:txEl>
                                          </p:spTgt>
                                        </p:tgtEl>
                                        <p:attrNameLst>
                                          <p:attrName>ppt_x</p:attrName>
                                        </p:attrNameLst>
                                      </p:cBhvr>
                                      <p:tavLst>
                                        <p:tav tm="0">
                                          <p:val>
                                            <p:strVal val="#ppt_x-#ppt_w/2"/>
                                          </p:val>
                                        </p:tav>
                                        <p:tav tm="100000">
                                          <p:val>
                                            <p:strVal val="#ppt_x"/>
                                          </p:val>
                                        </p:tav>
                                      </p:tavLst>
                                    </p:anim>
                                    <p:anim calcmode="lin" valueType="num">
                                      <p:cBhvr>
                                        <p:cTn id="20" dur="2000" fill="hold"/>
                                        <p:tgtEl>
                                          <p:spTgt spid="15363">
                                            <p:txEl>
                                              <p:pRg st="1" end="1"/>
                                            </p:txEl>
                                          </p:spTgt>
                                        </p:tgtEl>
                                        <p:attrNameLst>
                                          <p:attrName>ppt_y</p:attrName>
                                        </p:attrNameLst>
                                      </p:cBhvr>
                                      <p:tavLst>
                                        <p:tav tm="0">
                                          <p:val>
                                            <p:strVal val="#ppt_y"/>
                                          </p:val>
                                        </p:tav>
                                        <p:tav tm="100000">
                                          <p:val>
                                            <p:strVal val="#ppt_y"/>
                                          </p:val>
                                        </p:tav>
                                      </p:tavLst>
                                    </p:anim>
                                    <p:anim calcmode="lin" valueType="num">
                                      <p:cBhvr>
                                        <p:cTn id="21" dur="2000" fill="hold"/>
                                        <p:tgtEl>
                                          <p:spTgt spid="15363">
                                            <p:txEl>
                                              <p:pRg st="1" end="1"/>
                                            </p:txEl>
                                          </p:spTgt>
                                        </p:tgtEl>
                                        <p:attrNameLst>
                                          <p:attrName>ppt_w</p:attrName>
                                        </p:attrNameLst>
                                      </p:cBhvr>
                                      <p:tavLst>
                                        <p:tav tm="0">
                                          <p:val>
                                            <p:fltVal val="0"/>
                                          </p:val>
                                        </p:tav>
                                        <p:tav tm="100000">
                                          <p:val>
                                            <p:strVal val="#ppt_w"/>
                                          </p:val>
                                        </p:tav>
                                      </p:tavLst>
                                    </p:anim>
                                    <p:anim calcmode="lin" valueType="num">
                                      <p:cBhvr>
                                        <p:cTn id="22" dur="2000" fill="hold"/>
                                        <p:tgtEl>
                                          <p:spTgt spid="15363">
                                            <p:txEl>
                                              <p:pRg st="1" end="1"/>
                                            </p:txEl>
                                          </p:spTgt>
                                        </p:tgtEl>
                                        <p:attrNameLst>
                                          <p:attrName>ppt_h</p:attrName>
                                        </p:attrNameLst>
                                      </p:cBhvr>
                                      <p:tavLst>
                                        <p:tav tm="0">
                                          <p:val>
                                            <p:strVal val="#ppt_h"/>
                                          </p:val>
                                        </p:tav>
                                        <p:tav tm="100000">
                                          <p:val>
                                            <p:strVal val="#ppt_h"/>
                                          </p:val>
                                        </p:tav>
                                      </p:tavLst>
                                    </p:anim>
                                  </p:childTnLst>
                                </p:cTn>
                              </p:par>
                            </p:childTnLst>
                          </p:cTn>
                        </p:par>
                        <p:par>
                          <p:cTn id="23" fill="hold">
                            <p:stCondLst>
                              <p:cond delay="4500"/>
                            </p:stCondLst>
                            <p:childTnLst>
                              <p:par>
                                <p:cTn id="24" presetID="17" presetClass="entr" presetSubtype="8" fill="hold" nodeType="afterEffect">
                                  <p:stCondLst>
                                    <p:cond delay="0"/>
                                  </p:stCondLst>
                                  <p:childTnLst>
                                    <p:set>
                                      <p:cBhvr>
                                        <p:cTn id="25" dur="1" fill="hold">
                                          <p:stCondLst>
                                            <p:cond delay="0"/>
                                          </p:stCondLst>
                                        </p:cTn>
                                        <p:tgtEl>
                                          <p:spTgt spid="15363">
                                            <p:txEl>
                                              <p:pRg st="2" end="2"/>
                                            </p:txEl>
                                          </p:spTgt>
                                        </p:tgtEl>
                                        <p:attrNameLst>
                                          <p:attrName>style.visibility</p:attrName>
                                        </p:attrNameLst>
                                      </p:cBhvr>
                                      <p:to>
                                        <p:strVal val="visible"/>
                                      </p:to>
                                    </p:set>
                                    <p:anim calcmode="lin" valueType="num">
                                      <p:cBhvr>
                                        <p:cTn id="26" dur="2000" fill="hold"/>
                                        <p:tgtEl>
                                          <p:spTgt spid="15363">
                                            <p:txEl>
                                              <p:pRg st="2" end="2"/>
                                            </p:txEl>
                                          </p:spTgt>
                                        </p:tgtEl>
                                        <p:attrNameLst>
                                          <p:attrName>ppt_x</p:attrName>
                                        </p:attrNameLst>
                                      </p:cBhvr>
                                      <p:tavLst>
                                        <p:tav tm="0">
                                          <p:val>
                                            <p:strVal val="#ppt_x-#ppt_w/2"/>
                                          </p:val>
                                        </p:tav>
                                        <p:tav tm="100000">
                                          <p:val>
                                            <p:strVal val="#ppt_x"/>
                                          </p:val>
                                        </p:tav>
                                      </p:tavLst>
                                    </p:anim>
                                    <p:anim calcmode="lin" valueType="num">
                                      <p:cBhvr>
                                        <p:cTn id="27" dur="2000" fill="hold"/>
                                        <p:tgtEl>
                                          <p:spTgt spid="15363">
                                            <p:txEl>
                                              <p:pRg st="2" end="2"/>
                                            </p:txEl>
                                          </p:spTgt>
                                        </p:tgtEl>
                                        <p:attrNameLst>
                                          <p:attrName>ppt_y</p:attrName>
                                        </p:attrNameLst>
                                      </p:cBhvr>
                                      <p:tavLst>
                                        <p:tav tm="0">
                                          <p:val>
                                            <p:strVal val="#ppt_y"/>
                                          </p:val>
                                        </p:tav>
                                        <p:tav tm="100000">
                                          <p:val>
                                            <p:strVal val="#ppt_y"/>
                                          </p:val>
                                        </p:tav>
                                      </p:tavLst>
                                    </p:anim>
                                    <p:anim calcmode="lin" valueType="num">
                                      <p:cBhvr>
                                        <p:cTn id="28" dur="2000" fill="hold"/>
                                        <p:tgtEl>
                                          <p:spTgt spid="15363">
                                            <p:txEl>
                                              <p:pRg st="2" end="2"/>
                                            </p:txEl>
                                          </p:spTgt>
                                        </p:tgtEl>
                                        <p:attrNameLst>
                                          <p:attrName>ppt_w</p:attrName>
                                        </p:attrNameLst>
                                      </p:cBhvr>
                                      <p:tavLst>
                                        <p:tav tm="0">
                                          <p:val>
                                            <p:fltVal val="0"/>
                                          </p:val>
                                        </p:tav>
                                        <p:tav tm="100000">
                                          <p:val>
                                            <p:strVal val="#ppt_w"/>
                                          </p:val>
                                        </p:tav>
                                      </p:tavLst>
                                    </p:anim>
                                    <p:anim calcmode="lin" valueType="num">
                                      <p:cBhvr>
                                        <p:cTn id="29" dur="2000" fill="hold"/>
                                        <p:tgtEl>
                                          <p:spTgt spid="15363">
                                            <p:txEl>
                                              <p:pRg st="2" end="2"/>
                                            </p:txEl>
                                          </p:spTgt>
                                        </p:tgtEl>
                                        <p:attrNameLst>
                                          <p:attrName>ppt_h</p:attrName>
                                        </p:attrNameLst>
                                      </p:cBhvr>
                                      <p:tavLst>
                                        <p:tav tm="0">
                                          <p:val>
                                            <p:strVal val="#ppt_h"/>
                                          </p:val>
                                        </p:tav>
                                        <p:tav tm="100000">
                                          <p:val>
                                            <p:strVal val="#ppt_h"/>
                                          </p:val>
                                        </p:tav>
                                      </p:tavLst>
                                    </p:anim>
                                  </p:childTnLst>
                                </p:cTn>
                              </p:par>
                            </p:childTnLst>
                          </p:cTn>
                        </p:par>
                        <p:par>
                          <p:cTn id="30" fill="hold">
                            <p:stCondLst>
                              <p:cond delay="6500"/>
                            </p:stCondLst>
                            <p:childTnLst>
                              <p:par>
                                <p:cTn id="31" presetID="17" presetClass="entr" presetSubtype="8" fill="hold" nodeType="afterEffect">
                                  <p:stCondLst>
                                    <p:cond delay="0"/>
                                  </p:stCondLst>
                                  <p:childTnLst>
                                    <p:set>
                                      <p:cBhvr>
                                        <p:cTn id="32" dur="1" fill="hold">
                                          <p:stCondLst>
                                            <p:cond delay="0"/>
                                          </p:stCondLst>
                                        </p:cTn>
                                        <p:tgtEl>
                                          <p:spTgt spid="15363">
                                            <p:txEl>
                                              <p:pRg st="3" end="3"/>
                                            </p:txEl>
                                          </p:spTgt>
                                        </p:tgtEl>
                                        <p:attrNameLst>
                                          <p:attrName>style.visibility</p:attrName>
                                        </p:attrNameLst>
                                      </p:cBhvr>
                                      <p:to>
                                        <p:strVal val="visible"/>
                                      </p:to>
                                    </p:set>
                                    <p:anim calcmode="lin" valueType="num">
                                      <p:cBhvr>
                                        <p:cTn id="33" dur="2000" fill="hold"/>
                                        <p:tgtEl>
                                          <p:spTgt spid="15363">
                                            <p:txEl>
                                              <p:pRg st="3" end="3"/>
                                            </p:txEl>
                                          </p:spTgt>
                                        </p:tgtEl>
                                        <p:attrNameLst>
                                          <p:attrName>ppt_x</p:attrName>
                                        </p:attrNameLst>
                                      </p:cBhvr>
                                      <p:tavLst>
                                        <p:tav tm="0">
                                          <p:val>
                                            <p:strVal val="#ppt_x-#ppt_w/2"/>
                                          </p:val>
                                        </p:tav>
                                        <p:tav tm="100000">
                                          <p:val>
                                            <p:strVal val="#ppt_x"/>
                                          </p:val>
                                        </p:tav>
                                      </p:tavLst>
                                    </p:anim>
                                    <p:anim calcmode="lin" valueType="num">
                                      <p:cBhvr>
                                        <p:cTn id="34" dur="2000" fill="hold"/>
                                        <p:tgtEl>
                                          <p:spTgt spid="15363">
                                            <p:txEl>
                                              <p:pRg st="3" end="3"/>
                                            </p:txEl>
                                          </p:spTgt>
                                        </p:tgtEl>
                                        <p:attrNameLst>
                                          <p:attrName>ppt_y</p:attrName>
                                        </p:attrNameLst>
                                      </p:cBhvr>
                                      <p:tavLst>
                                        <p:tav tm="0">
                                          <p:val>
                                            <p:strVal val="#ppt_y"/>
                                          </p:val>
                                        </p:tav>
                                        <p:tav tm="100000">
                                          <p:val>
                                            <p:strVal val="#ppt_y"/>
                                          </p:val>
                                        </p:tav>
                                      </p:tavLst>
                                    </p:anim>
                                    <p:anim calcmode="lin" valueType="num">
                                      <p:cBhvr>
                                        <p:cTn id="35" dur="2000" fill="hold"/>
                                        <p:tgtEl>
                                          <p:spTgt spid="15363">
                                            <p:txEl>
                                              <p:pRg st="3" end="3"/>
                                            </p:txEl>
                                          </p:spTgt>
                                        </p:tgtEl>
                                        <p:attrNameLst>
                                          <p:attrName>ppt_w</p:attrName>
                                        </p:attrNameLst>
                                      </p:cBhvr>
                                      <p:tavLst>
                                        <p:tav tm="0">
                                          <p:val>
                                            <p:fltVal val="0"/>
                                          </p:val>
                                        </p:tav>
                                        <p:tav tm="100000">
                                          <p:val>
                                            <p:strVal val="#ppt_w"/>
                                          </p:val>
                                        </p:tav>
                                      </p:tavLst>
                                    </p:anim>
                                    <p:anim calcmode="lin" valueType="num">
                                      <p:cBhvr>
                                        <p:cTn id="36" dur="2000" fill="hold"/>
                                        <p:tgtEl>
                                          <p:spTgt spid="15363">
                                            <p:txEl>
                                              <p:pRg st="3" end="3"/>
                                            </p:txEl>
                                          </p:spTgt>
                                        </p:tgtEl>
                                        <p:attrNameLst>
                                          <p:attrName>ppt_h</p:attrName>
                                        </p:attrNameLst>
                                      </p:cBhvr>
                                      <p:tavLst>
                                        <p:tav tm="0">
                                          <p:val>
                                            <p:strVal val="#ppt_h"/>
                                          </p:val>
                                        </p:tav>
                                        <p:tav tm="100000">
                                          <p:val>
                                            <p:strVal val="#ppt_h"/>
                                          </p:val>
                                        </p:tav>
                                      </p:tavLst>
                                    </p:anim>
                                  </p:childTnLst>
                                </p:cTn>
                              </p:par>
                            </p:childTnLst>
                          </p:cTn>
                        </p:par>
                        <p:par>
                          <p:cTn id="37" fill="hold">
                            <p:stCondLst>
                              <p:cond delay="8500"/>
                            </p:stCondLst>
                            <p:childTnLst>
                              <p:par>
                                <p:cTn id="38" presetID="17" presetClass="entr" presetSubtype="8" fill="hold" nodeType="afterEffect">
                                  <p:stCondLst>
                                    <p:cond delay="0"/>
                                  </p:stCondLst>
                                  <p:childTnLst>
                                    <p:set>
                                      <p:cBhvr>
                                        <p:cTn id="39" dur="1" fill="hold">
                                          <p:stCondLst>
                                            <p:cond delay="0"/>
                                          </p:stCondLst>
                                        </p:cTn>
                                        <p:tgtEl>
                                          <p:spTgt spid="15363">
                                            <p:txEl>
                                              <p:pRg st="4" end="4"/>
                                            </p:txEl>
                                          </p:spTgt>
                                        </p:tgtEl>
                                        <p:attrNameLst>
                                          <p:attrName>style.visibility</p:attrName>
                                        </p:attrNameLst>
                                      </p:cBhvr>
                                      <p:to>
                                        <p:strVal val="visible"/>
                                      </p:to>
                                    </p:set>
                                    <p:anim calcmode="lin" valueType="num">
                                      <p:cBhvr>
                                        <p:cTn id="40" dur="2000" fill="hold"/>
                                        <p:tgtEl>
                                          <p:spTgt spid="15363">
                                            <p:txEl>
                                              <p:pRg st="4" end="4"/>
                                            </p:txEl>
                                          </p:spTgt>
                                        </p:tgtEl>
                                        <p:attrNameLst>
                                          <p:attrName>ppt_x</p:attrName>
                                        </p:attrNameLst>
                                      </p:cBhvr>
                                      <p:tavLst>
                                        <p:tav tm="0">
                                          <p:val>
                                            <p:strVal val="#ppt_x-#ppt_w/2"/>
                                          </p:val>
                                        </p:tav>
                                        <p:tav tm="100000">
                                          <p:val>
                                            <p:strVal val="#ppt_x"/>
                                          </p:val>
                                        </p:tav>
                                      </p:tavLst>
                                    </p:anim>
                                    <p:anim calcmode="lin" valueType="num">
                                      <p:cBhvr>
                                        <p:cTn id="41" dur="2000" fill="hold"/>
                                        <p:tgtEl>
                                          <p:spTgt spid="15363">
                                            <p:txEl>
                                              <p:pRg st="4" end="4"/>
                                            </p:txEl>
                                          </p:spTgt>
                                        </p:tgtEl>
                                        <p:attrNameLst>
                                          <p:attrName>ppt_y</p:attrName>
                                        </p:attrNameLst>
                                      </p:cBhvr>
                                      <p:tavLst>
                                        <p:tav tm="0">
                                          <p:val>
                                            <p:strVal val="#ppt_y"/>
                                          </p:val>
                                        </p:tav>
                                        <p:tav tm="100000">
                                          <p:val>
                                            <p:strVal val="#ppt_y"/>
                                          </p:val>
                                        </p:tav>
                                      </p:tavLst>
                                    </p:anim>
                                    <p:anim calcmode="lin" valueType="num">
                                      <p:cBhvr>
                                        <p:cTn id="42" dur="2000" fill="hold"/>
                                        <p:tgtEl>
                                          <p:spTgt spid="15363">
                                            <p:txEl>
                                              <p:pRg st="4" end="4"/>
                                            </p:txEl>
                                          </p:spTgt>
                                        </p:tgtEl>
                                        <p:attrNameLst>
                                          <p:attrName>ppt_w</p:attrName>
                                        </p:attrNameLst>
                                      </p:cBhvr>
                                      <p:tavLst>
                                        <p:tav tm="0">
                                          <p:val>
                                            <p:fltVal val="0"/>
                                          </p:val>
                                        </p:tav>
                                        <p:tav tm="100000">
                                          <p:val>
                                            <p:strVal val="#ppt_w"/>
                                          </p:val>
                                        </p:tav>
                                      </p:tavLst>
                                    </p:anim>
                                    <p:anim calcmode="lin" valueType="num">
                                      <p:cBhvr>
                                        <p:cTn id="43" dur="2000" fill="hold"/>
                                        <p:tgtEl>
                                          <p:spTgt spid="15363">
                                            <p:txEl>
                                              <p:pRg st="4" end="4"/>
                                            </p:txEl>
                                          </p:spTgt>
                                        </p:tgtEl>
                                        <p:attrNameLst>
                                          <p:attrName>ppt_h</p:attrName>
                                        </p:attrNameLst>
                                      </p:cBhvr>
                                      <p:tavLst>
                                        <p:tav tm="0">
                                          <p:val>
                                            <p:strVal val="#ppt_h"/>
                                          </p:val>
                                        </p:tav>
                                        <p:tav tm="100000">
                                          <p:val>
                                            <p:strVal val="#ppt_h"/>
                                          </p:val>
                                        </p:tav>
                                      </p:tavLst>
                                    </p:anim>
                                  </p:childTnLst>
                                </p:cTn>
                              </p:par>
                            </p:childTnLst>
                          </p:cTn>
                        </p:par>
                        <p:par>
                          <p:cTn id="44" fill="hold">
                            <p:stCondLst>
                              <p:cond delay="10500"/>
                            </p:stCondLst>
                            <p:childTnLst>
                              <p:par>
                                <p:cTn id="45" presetID="17" presetClass="entr" presetSubtype="8" fill="hold" nodeType="afterEffect">
                                  <p:stCondLst>
                                    <p:cond delay="0"/>
                                  </p:stCondLst>
                                  <p:childTnLst>
                                    <p:set>
                                      <p:cBhvr>
                                        <p:cTn id="46" dur="1" fill="hold">
                                          <p:stCondLst>
                                            <p:cond delay="0"/>
                                          </p:stCondLst>
                                        </p:cTn>
                                        <p:tgtEl>
                                          <p:spTgt spid="15363">
                                            <p:txEl>
                                              <p:pRg st="5" end="5"/>
                                            </p:txEl>
                                          </p:spTgt>
                                        </p:tgtEl>
                                        <p:attrNameLst>
                                          <p:attrName>style.visibility</p:attrName>
                                        </p:attrNameLst>
                                      </p:cBhvr>
                                      <p:to>
                                        <p:strVal val="visible"/>
                                      </p:to>
                                    </p:set>
                                    <p:anim calcmode="lin" valueType="num">
                                      <p:cBhvr>
                                        <p:cTn id="47" dur="2000" fill="hold"/>
                                        <p:tgtEl>
                                          <p:spTgt spid="15363">
                                            <p:txEl>
                                              <p:pRg st="5" end="5"/>
                                            </p:txEl>
                                          </p:spTgt>
                                        </p:tgtEl>
                                        <p:attrNameLst>
                                          <p:attrName>ppt_x</p:attrName>
                                        </p:attrNameLst>
                                      </p:cBhvr>
                                      <p:tavLst>
                                        <p:tav tm="0">
                                          <p:val>
                                            <p:strVal val="#ppt_x-#ppt_w/2"/>
                                          </p:val>
                                        </p:tav>
                                        <p:tav tm="100000">
                                          <p:val>
                                            <p:strVal val="#ppt_x"/>
                                          </p:val>
                                        </p:tav>
                                      </p:tavLst>
                                    </p:anim>
                                    <p:anim calcmode="lin" valueType="num">
                                      <p:cBhvr>
                                        <p:cTn id="48" dur="2000" fill="hold"/>
                                        <p:tgtEl>
                                          <p:spTgt spid="15363">
                                            <p:txEl>
                                              <p:pRg st="5" end="5"/>
                                            </p:txEl>
                                          </p:spTgt>
                                        </p:tgtEl>
                                        <p:attrNameLst>
                                          <p:attrName>ppt_y</p:attrName>
                                        </p:attrNameLst>
                                      </p:cBhvr>
                                      <p:tavLst>
                                        <p:tav tm="0">
                                          <p:val>
                                            <p:strVal val="#ppt_y"/>
                                          </p:val>
                                        </p:tav>
                                        <p:tav tm="100000">
                                          <p:val>
                                            <p:strVal val="#ppt_y"/>
                                          </p:val>
                                        </p:tav>
                                      </p:tavLst>
                                    </p:anim>
                                    <p:anim calcmode="lin" valueType="num">
                                      <p:cBhvr>
                                        <p:cTn id="49" dur="2000" fill="hold"/>
                                        <p:tgtEl>
                                          <p:spTgt spid="15363">
                                            <p:txEl>
                                              <p:pRg st="5" end="5"/>
                                            </p:txEl>
                                          </p:spTgt>
                                        </p:tgtEl>
                                        <p:attrNameLst>
                                          <p:attrName>ppt_w</p:attrName>
                                        </p:attrNameLst>
                                      </p:cBhvr>
                                      <p:tavLst>
                                        <p:tav tm="0">
                                          <p:val>
                                            <p:fltVal val="0"/>
                                          </p:val>
                                        </p:tav>
                                        <p:tav tm="100000">
                                          <p:val>
                                            <p:strVal val="#ppt_w"/>
                                          </p:val>
                                        </p:tav>
                                      </p:tavLst>
                                    </p:anim>
                                    <p:anim calcmode="lin" valueType="num">
                                      <p:cBhvr>
                                        <p:cTn id="50" dur="2000" fill="hold"/>
                                        <p:tgtEl>
                                          <p:spTgt spid="15363">
                                            <p:txEl>
                                              <p:pRg st="5" end="5"/>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4"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7" name="Rectangle 3"/>
          <p:cNvSpPr>
            <a:spLocks noGrp="1" noChangeArrowheads="1"/>
          </p:cNvSpPr>
          <p:nvPr>
            <p:ph type="body" idx="1"/>
          </p:nvPr>
        </p:nvSpPr>
        <p:spPr>
          <a:xfrm>
            <a:off x="685800" y="1654175"/>
            <a:ext cx="8039100" cy="4635500"/>
          </a:xfrm>
        </p:spPr>
        <p:txBody>
          <a:bodyPr/>
          <a:lstStyle/>
          <a:p>
            <a:r>
              <a:rPr lang="en-US" smtClean="0"/>
              <a:t>Bachelor’s degree in civil engineering</a:t>
            </a:r>
          </a:p>
          <a:p>
            <a:pPr lvl="1"/>
            <a:r>
              <a:rPr lang="en-US" smtClean="0"/>
              <a:t>More than 200 accredited university programs</a:t>
            </a:r>
          </a:p>
          <a:p>
            <a:r>
              <a:rPr lang="en-US" smtClean="0"/>
              <a:t>Consider additional training</a:t>
            </a:r>
          </a:p>
          <a:p>
            <a:pPr lvl="1"/>
            <a:r>
              <a:rPr lang="en-US" smtClean="0"/>
              <a:t>Master’s degree in specialty area</a:t>
            </a:r>
          </a:p>
          <a:p>
            <a:r>
              <a:rPr lang="en-US" smtClean="0"/>
              <a:t>Obtain a professional engineer’s license</a:t>
            </a:r>
          </a:p>
          <a:p>
            <a:pPr lvl="1"/>
            <a:r>
              <a:rPr lang="en-US" smtClean="0"/>
              <a:t>Typically requires 4 years of experience and passing two examinations</a:t>
            </a:r>
          </a:p>
        </p:txBody>
      </p:sp>
      <p:sp>
        <p:nvSpPr>
          <p:cNvPr id="88068" name="WordArt 4"/>
          <p:cNvSpPr>
            <a:spLocks noChangeArrowheads="1" noChangeShapeType="1" noTextEdit="1"/>
          </p:cNvSpPr>
          <p:nvPr/>
        </p:nvSpPr>
        <p:spPr bwMode="auto">
          <a:xfrm>
            <a:off x="152400" y="152400"/>
            <a:ext cx="8763000" cy="1349375"/>
          </a:xfrm>
          <a:prstGeom prst="rect">
            <a:avLst/>
          </a:prstGeom>
        </p:spPr>
        <p:txBody>
          <a:bodyPr wrap="none" fromWordArt="1">
            <a:prstTxWarp prst="textPlain">
              <a:avLst>
                <a:gd name="adj" fmla="val 50000"/>
              </a:avLst>
            </a:prstTxWarp>
          </a:bodyPr>
          <a:lstStyle/>
          <a:p>
            <a:pPr algn="ctr"/>
            <a:r>
              <a:rPr lang="en-US" sz="3600" kern="10">
                <a:ln w="38100">
                  <a:solidFill>
                    <a:srgbClr val="000000"/>
                  </a:solidFill>
                  <a:round/>
                  <a:headEnd/>
                  <a:tailEnd/>
                </a:ln>
                <a:solidFill>
                  <a:srgbClr val="3333FF"/>
                </a:solidFill>
                <a:latin typeface="Ravie"/>
              </a:rPr>
              <a:t>What You Need To become a </a:t>
            </a:r>
          </a:p>
          <a:p>
            <a:pPr algn="ctr"/>
            <a:r>
              <a:rPr lang="en-US" sz="3600" kern="10">
                <a:ln w="38100">
                  <a:solidFill>
                    <a:srgbClr val="000000"/>
                  </a:solidFill>
                  <a:round/>
                  <a:headEnd/>
                  <a:tailEnd/>
                </a:ln>
                <a:solidFill>
                  <a:srgbClr val="3333FF"/>
                </a:solidFill>
                <a:latin typeface="Ravie"/>
              </a:rPr>
              <a:t>Civil Engineer </a:t>
            </a:r>
          </a:p>
        </p:txBody>
      </p:sp>
    </p:spTree>
  </p:cSld>
  <p:clrMapOvr>
    <a:masterClrMapping/>
  </p:clrMapOvr>
  <p:transition>
    <p:blinds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withEffect">
                                  <p:stCondLst>
                                    <p:cond delay="0"/>
                                  </p:stCondLst>
                                  <p:childTnLst>
                                    <p:set>
                                      <p:cBhvr>
                                        <p:cTn id="6" dur="1" fill="hold">
                                          <p:stCondLst>
                                            <p:cond delay="0"/>
                                          </p:stCondLst>
                                        </p:cTn>
                                        <p:tgtEl>
                                          <p:spTgt spid="88068"/>
                                        </p:tgtEl>
                                        <p:attrNameLst>
                                          <p:attrName>style.visibility</p:attrName>
                                        </p:attrNameLst>
                                      </p:cBhvr>
                                      <p:to>
                                        <p:strVal val="visible"/>
                                      </p:to>
                                    </p:set>
                                    <p:anim calcmode="lin" valueType="num">
                                      <p:cBhvr>
                                        <p:cTn id="7" dur="1000" fill="hold"/>
                                        <p:tgtEl>
                                          <p:spTgt spid="88068"/>
                                        </p:tgtEl>
                                        <p:attrNameLst>
                                          <p:attrName>ppt_w</p:attrName>
                                        </p:attrNameLst>
                                      </p:cBhvr>
                                      <p:tavLst>
                                        <p:tav tm="0">
                                          <p:val>
                                            <p:strVal val="#ppt_w+.3"/>
                                          </p:val>
                                        </p:tav>
                                        <p:tav tm="100000">
                                          <p:val>
                                            <p:strVal val="#ppt_w"/>
                                          </p:val>
                                        </p:tav>
                                      </p:tavLst>
                                    </p:anim>
                                    <p:anim calcmode="lin" valueType="num">
                                      <p:cBhvr>
                                        <p:cTn id="8" dur="1000" fill="hold"/>
                                        <p:tgtEl>
                                          <p:spTgt spid="88068"/>
                                        </p:tgtEl>
                                        <p:attrNameLst>
                                          <p:attrName>ppt_h</p:attrName>
                                        </p:attrNameLst>
                                      </p:cBhvr>
                                      <p:tavLst>
                                        <p:tav tm="0">
                                          <p:val>
                                            <p:strVal val="#ppt_h"/>
                                          </p:val>
                                        </p:tav>
                                        <p:tav tm="100000">
                                          <p:val>
                                            <p:strVal val="#ppt_h"/>
                                          </p:val>
                                        </p:tav>
                                      </p:tavLst>
                                    </p:anim>
                                    <p:animEffect transition="in" filter="fade">
                                      <p:cBhvr>
                                        <p:cTn id="9" dur="1000"/>
                                        <p:tgtEl>
                                          <p:spTgt spid="88068"/>
                                        </p:tgtEl>
                                      </p:cBhvr>
                                    </p:animEffect>
                                  </p:childTnLst>
                                </p:cTn>
                              </p:par>
                            </p:childTnLst>
                          </p:cTn>
                        </p:par>
                        <p:par>
                          <p:cTn id="10" fill="hold">
                            <p:stCondLst>
                              <p:cond delay="1000"/>
                            </p:stCondLst>
                            <p:childTnLst>
                              <p:par>
                                <p:cTn id="11" presetID="50" presetClass="entr" presetSubtype="0" decel="100000" fill="hold" nodeType="afterEffect">
                                  <p:stCondLst>
                                    <p:cond delay="0"/>
                                  </p:stCondLst>
                                  <p:childTnLst>
                                    <p:set>
                                      <p:cBhvr>
                                        <p:cTn id="12" dur="1" fill="hold">
                                          <p:stCondLst>
                                            <p:cond delay="0"/>
                                          </p:stCondLst>
                                        </p:cTn>
                                        <p:tgtEl>
                                          <p:spTgt spid="88067">
                                            <p:txEl>
                                              <p:pRg st="0" end="0"/>
                                            </p:txEl>
                                          </p:spTgt>
                                        </p:tgtEl>
                                        <p:attrNameLst>
                                          <p:attrName>style.visibility</p:attrName>
                                        </p:attrNameLst>
                                      </p:cBhvr>
                                      <p:to>
                                        <p:strVal val="visible"/>
                                      </p:to>
                                    </p:set>
                                    <p:anim calcmode="lin" valueType="num">
                                      <p:cBhvr>
                                        <p:cTn id="13" dur="1000" fill="hold"/>
                                        <p:tgtEl>
                                          <p:spTgt spid="88067">
                                            <p:txEl>
                                              <p:pRg st="0" end="0"/>
                                            </p:txEl>
                                          </p:spTgt>
                                        </p:tgtEl>
                                        <p:attrNameLst>
                                          <p:attrName>ppt_w</p:attrName>
                                        </p:attrNameLst>
                                      </p:cBhvr>
                                      <p:tavLst>
                                        <p:tav tm="0">
                                          <p:val>
                                            <p:strVal val="#ppt_w+.3"/>
                                          </p:val>
                                        </p:tav>
                                        <p:tav tm="100000">
                                          <p:val>
                                            <p:strVal val="#ppt_w"/>
                                          </p:val>
                                        </p:tav>
                                      </p:tavLst>
                                    </p:anim>
                                    <p:anim calcmode="lin" valueType="num">
                                      <p:cBhvr>
                                        <p:cTn id="14" dur="1000" fill="hold"/>
                                        <p:tgtEl>
                                          <p:spTgt spid="88067">
                                            <p:txEl>
                                              <p:pRg st="0" end="0"/>
                                            </p:txEl>
                                          </p:spTgt>
                                        </p:tgtEl>
                                        <p:attrNameLst>
                                          <p:attrName>ppt_h</p:attrName>
                                        </p:attrNameLst>
                                      </p:cBhvr>
                                      <p:tavLst>
                                        <p:tav tm="0">
                                          <p:val>
                                            <p:strVal val="#ppt_h"/>
                                          </p:val>
                                        </p:tav>
                                        <p:tav tm="100000">
                                          <p:val>
                                            <p:strVal val="#ppt_h"/>
                                          </p:val>
                                        </p:tav>
                                      </p:tavLst>
                                    </p:anim>
                                    <p:animEffect transition="in" filter="fade">
                                      <p:cBhvr>
                                        <p:cTn id="15" dur="1000"/>
                                        <p:tgtEl>
                                          <p:spTgt spid="88067">
                                            <p:txEl>
                                              <p:pRg st="0" end="0"/>
                                            </p:txEl>
                                          </p:spTgt>
                                        </p:tgtEl>
                                      </p:cBhvr>
                                    </p:animEffect>
                                  </p:childTnLst>
                                </p:cTn>
                              </p:par>
                              <p:par>
                                <p:cTn id="16" presetID="50" presetClass="entr" presetSubtype="0" decel="100000" fill="hold" nodeType="withEffect">
                                  <p:stCondLst>
                                    <p:cond delay="0"/>
                                  </p:stCondLst>
                                  <p:childTnLst>
                                    <p:set>
                                      <p:cBhvr>
                                        <p:cTn id="17" dur="1" fill="hold">
                                          <p:stCondLst>
                                            <p:cond delay="0"/>
                                          </p:stCondLst>
                                        </p:cTn>
                                        <p:tgtEl>
                                          <p:spTgt spid="88067">
                                            <p:txEl>
                                              <p:pRg st="1" end="1"/>
                                            </p:txEl>
                                          </p:spTgt>
                                        </p:tgtEl>
                                        <p:attrNameLst>
                                          <p:attrName>style.visibility</p:attrName>
                                        </p:attrNameLst>
                                      </p:cBhvr>
                                      <p:to>
                                        <p:strVal val="visible"/>
                                      </p:to>
                                    </p:set>
                                    <p:anim calcmode="lin" valueType="num">
                                      <p:cBhvr>
                                        <p:cTn id="18" dur="1000" fill="hold"/>
                                        <p:tgtEl>
                                          <p:spTgt spid="88067">
                                            <p:txEl>
                                              <p:pRg st="1" end="1"/>
                                            </p:txEl>
                                          </p:spTgt>
                                        </p:tgtEl>
                                        <p:attrNameLst>
                                          <p:attrName>ppt_w</p:attrName>
                                        </p:attrNameLst>
                                      </p:cBhvr>
                                      <p:tavLst>
                                        <p:tav tm="0">
                                          <p:val>
                                            <p:strVal val="#ppt_w+.3"/>
                                          </p:val>
                                        </p:tav>
                                        <p:tav tm="100000">
                                          <p:val>
                                            <p:strVal val="#ppt_w"/>
                                          </p:val>
                                        </p:tav>
                                      </p:tavLst>
                                    </p:anim>
                                    <p:anim calcmode="lin" valueType="num">
                                      <p:cBhvr>
                                        <p:cTn id="19" dur="1000" fill="hold"/>
                                        <p:tgtEl>
                                          <p:spTgt spid="88067">
                                            <p:txEl>
                                              <p:pRg st="1" end="1"/>
                                            </p:txEl>
                                          </p:spTgt>
                                        </p:tgtEl>
                                        <p:attrNameLst>
                                          <p:attrName>ppt_h</p:attrName>
                                        </p:attrNameLst>
                                      </p:cBhvr>
                                      <p:tavLst>
                                        <p:tav tm="0">
                                          <p:val>
                                            <p:strVal val="#ppt_h"/>
                                          </p:val>
                                        </p:tav>
                                        <p:tav tm="100000">
                                          <p:val>
                                            <p:strVal val="#ppt_h"/>
                                          </p:val>
                                        </p:tav>
                                      </p:tavLst>
                                    </p:anim>
                                    <p:animEffect transition="in" filter="fade">
                                      <p:cBhvr>
                                        <p:cTn id="20" dur="1000"/>
                                        <p:tgtEl>
                                          <p:spTgt spid="88067">
                                            <p:txEl>
                                              <p:pRg st="1" end="1"/>
                                            </p:txEl>
                                          </p:spTgt>
                                        </p:tgtEl>
                                      </p:cBhvr>
                                    </p:animEffect>
                                  </p:childTnLst>
                                </p:cTn>
                              </p:par>
                            </p:childTnLst>
                          </p:cTn>
                        </p:par>
                        <p:par>
                          <p:cTn id="21" fill="hold">
                            <p:stCondLst>
                              <p:cond delay="2000"/>
                            </p:stCondLst>
                            <p:childTnLst>
                              <p:par>
                                <p:cTn id="22" presetID="50" presetClass="entr" presetSubtype="0" decel="100000" fill="hold" nodeType="afterEffect">
                                  <p:stCondLst>
                                    <p:cond delay="0"/>
                                  </p:stCondLst>
                                  <p:childTnLst>
                                    <p:set>
                                      <p:cBhvr>
                                        <p:cTn id="23" dur="1" fill="hold">
                                          <p:stCondLst>
                                            <p:cond delay="0"/>
                                          </p:stCondLst>
                                        </p:cTn>
                                        <p:tgtEl>
                                          <p:spTgt spid="88067">
                                            <p:txEl>
                                              <p:pRg st="2" end="2"/>
                                            </p:txEl>
                                          </p:spTgt>
                                        </p:tgtEl>
                                        <p:attrNameLst>
                                          <p:attrName>style.visibility</p:attrName>
                                        </p:attrNameLst>
                                      </p:cBhvr>
                                      <p:to>
                                        <p:strVal val="visible"/>
                                      </p:to>
                                    </p:set>
                                    <p:anim calcmode="lin" valueType="num">
                                      <p:cBhvr>
                                        <p:cTn id="24" dur="1000" fill="hold"/>
                                        <p:tgtEl>
                                          <p:spTgt spid="88067">
                                            <p:txEl>
                                              <p:pRg st="2" end="2"/>
                                            </p:txEl>
                                          </p:spTgt>
                                        </p:tgtEl>
                                        <p:attrNameLst>
                                          <p:attrName>ppt_w</p:attrName>
                                        </p:attrNameLst>
                                      </p:cBhvr>
                                      <p:tavLst>
                                        <p:tav tm="0">
                                          <p:val>
                                            <p:strVal val="#ppt_w+.3"/>
                                          </p:val>
                                        </p:tav>
                                        <p:tav tm="100000">
                                          <p:val>
                                            <p:strVal val="#ppt_w"/>
                                          </p:val>
                                        </p:tav>
                                      </p:tavLst>
                                    </p:anim>
                                    <p:anim calcmode="lin" valueType="num">
                                      <p:cBhvr>
                                        <p:cTn id="25" dur="1000" fill="hold"/>
                                        <p:tgtEl>
                                          <p:spTgt spid="88067">
                                            <p:txEl>
                                              <p:pRg st="2" end="2"/>
                                            </p:txEl>
                                          </p:spTgt>
                                        </p:tgtEl>
                                        <p:attrNameLst>
                                          <p:attrName>ppt_h</p:attrName>
                                        </p:attrNameLst>
                                      </p:cBhvr>
                                      <p:tavLst>
                                        <p:tav tm="0">
                                          <p:val>
                                            <p:strVal val="#ppt_h"/>
                                          </p:val>
                                        </p:tav>
                                        <p:tav tm="100000">
                                          <p:val>
                                            <p:strVal val="#ppt_h"/>
                                          </p:val>
                                        </p:tav>
                                      </p:tavLst>
                                    </p:anim>
                                    <p:animEffect transition="in" filter="fade">
                                      <p:cBhvr>
                                        <p:cTn id="26" dur="1000"/>
                                        <p:tgtEl>
                                          <p:spTgt spid="88067">
                                            <p:txEl>
                                              <p:pRg st="2" end="2"/>
                                            </p:txEl>
                                          </p:spTgt>
                                        </p:tgtEl>
                                      </p:cBhvr>
                                    </p:animEffect>
                                  </p:childTnLst>
                                </p:cTn>
                              </p:par>
                              <p:par>
                                <p:cTn id="27" presetID="50" presetClass="entr" presetSubtype="0" decel="100000" fill="hold" nodeType="withEffect">
                                  <p:stCondLst>
                                    <p:cond delay="0"/>
                                  </p:stCondLst>
                                  <p:childTnLst>
                                    <p:set>
                                      <p:cBhvr>
                                        <p:cTn id="28" dur="1" fill="hold">
                                          <p:stCondLst>
                                            <p:cond delay="0"/>
                                          </p:stCondLst>
                                        </p:cTn>
                                        <p:tgtEl>
                                          <p:spTgt spid="88067">
                                            <p:txEl>
                                              <p:pRg st="3" end="3"/>
                                            </p:txEl>
                                          </p:spTgt>
                                        </p:tgtEl>
                                        <p:attrNameLst>
                                          <p:attrName>style.visibility</p:attrName>
                                        </p:attrNameLst>
                                      </p:cBhvr>
                                      <p:to>
                                        <p:strVal val="visible"/>
                                      </p:to>
                                    </p:set>
                                    <p:anim calcmode="lin" valueType="num">
                                      <p:cBhvr>
                                        <p:cTn id="29" dur="1000" fill="hold"/>
                                        <p:tgtEl>
                                          <p:spTgt spid="88067">
                                            <p:txEl>
                                              <p:pRg st="3" end="3"/>
                                            </p:txEl>
                                          </p:spTgt>
                                        </p:tgtEl>
                                        <p:attrNameLst>
                                          <p:attrName>ppt_w</p:attrName>
                                        </p:attrNameLst>
                                      </p:cBhvr>
                                      <p:tavLst>
                                        <p:tav tm="0">
                                          <p:val>
                                            <p:strVal val="#ppt_w+.3"/>
                                          </p:val>
                                        </p:tav>
                                        <p:tav tm="100000">
                                          <p:val>
                                            <p:strVal val="#ppt_w"/>
                                          </p:val>
                                        </p:tav>
                                      </p:tavLst>
                                    </p:anim>
                                    <p:anim calcmode="lin" valueType="num">
                                      <p:cBhvr>
                                        <p:cTn id="30" dur="1000" fill="hold"/>
                                        <p:tgtEl>
                                          <p:spTgt spid="88067">
                                            <p:txEl>
                                              <p:pRg st="3" end="3"/>
                                            </p:txEl>
                                          </p:spTgt>
                                        </p:tgtEl>
                                        <p:attrNameLst>
                                          <p:attrName>ppt_h</p:attrName>
                                        </p:attrNameLst>
                                      </p:cBhvr>
                                      <p:tavLst>
                                        <p:tav tm="0">
                                          <p:val>
                                            <p:strVal val="#ppt_h"/>
                                          </p:val>
                                        </p:tav>
                                        <p:tav tm="100000">
                                          <p:val>
                                            <p:strVal val="#ppt_h"/>
                                          </p:val>
                                        </p:tav>
                                      </p:tavLst>
                                    </p:anim>
                                    <p:animEffect transition="in" filter="fade">
                                      <p:cBhvr>
                                        <p:cTn id="31" dur="1000"/>
                                        <p:tgtEl>
                                          <p:spTgt spid="88067">
                                            <p:txEl>
                                              <p:pRg st="3" end="3"/>
                                            </p:txEl>
                                          </p:spTgt>
                                        </p:tgtEl>
                                      </p:cBhvr>
                                    </p:animEffect>
                                  </p:childTnLst>
                                </p:cTn>
                              </p:par>
                            </p:childTnLst>
                          </p:cTn>
                        </p:par>
                        <p:par>
                          <p:cTn id="32" fill="hold">
                            <p:stCondLst>
                              <p:cond delay="3000"/>
                            </p:stCondLst>
                            <p:childTnLst>
                              <p:par>
                                <p:cTn id="33" presetID="50" presetClass="entr" presetSubtype="0" decel="100000" fill="hold" nodeType="afterEffect">
                                  <p:stCondLst>
                                    <p:cond delay="0"/>
                                  </p:stCondLst>
                                  <p:childTnLst>
                                    <p:set>
                                      <p:cBhvr>
                                        <p:cTn id="34" dur="1" fill="hold">
                                          <p:stCondLst>
                                            <p:cond delay="0"/>
                                          </p:stCondLst>
                                        </p:cTn>
                                        <p:tgtEl>
                                          <p:spTgt spid="88067">
                                            <p:txEl>
                                              <p:pRg st="4" end="4"/>
                                            </p:txEl>
                                          </p:spTgt>
                                        </p:tgtEl>
                                        <p:attrNameLst>
                                          <p:attrName>style.visibility</p:attrName>
                                        </p:attrNameLst>
                                      </p:cBhvr>
                                      <p:to>
                                        <p:strVal val="visible"/>
                                      </p:to>
                                    </p:set>
                                    <p:anim calcmode="lin" valueType="num">
                                      <p:cBhvr>
                                        <p:cTn id="35" dur="1000" fill="hold"/>
                                        <p:tgtEl>
                                          <p:spTgt spid="88067">
                                            <p:txEl>
                                              <p:pRg st="4" end="4"/>
                                            </p:txEl>
                                          </p:spTgt>
                                        </p:tgtEl>
                                        <p:attrNameLst>
                                          <p:attrName>ppt_w</p:attrName>
                                        </p:attrNameLst>
                                      </p:cBhvr>
                                      <p:tavLst>
                                        <p:tav tm="0">
                                          <p:val>
                                            <p:strVal val="#ppt_w+.3"/>
                                          </p:val>
                                        </p:tav>
                                        <p:tav tm="100000">
                                          <p:val>
                                            <p:strVal val="#ppt_w"/>
                                          </p:val>
                                        </p:tav>
                                      </p:tavLst>
                                    </p:anim>
                                    <p:anim calcmode="lin" valueType="num">
                                      <p:cBhvr>
                                        <p:cTn id="36" dur="1000" fill="hold"/>
                                        <p:tgtEl>
                                          <p:spTgt spid="88067">
                                            <p:txEl>
                                              <p:pRg st="4" end="4"/>
                                            </p:txEl>
                                          </p:spTgt>
                                        </p:tgtEl>
                                        <p:attrNameLst>
                                          <p:attrName>ppt_h</p:attrName>
                                        </p:attrNameLst>
                                      </p:cBhvr>
                                      <p:tavLst>
                                        <p:tav tm="0">
                                          <p:val>
                                            <p:strVal val="#ppt_h"/>
                                          </p:val>
                                        </p:tav>
                                        <p:tav tm="100000">
                                          <p:val>
                                            <p:strVal val="#ppt_h"/>
                                          </p:val>
                                        </p:tav>
                                      </p:tavLst>
                                    </p:anim>
                                    <p:animEffect transition="in" filter="fade">
                                      <p:cBhvr>
                                        <p:cTn id="37" dur="1000"/>
                                        <p:tgtEl>
                                          <p:spTgt spid="88067">
                                            <p:txEl>
                                              <p:pRg st="4" end="4"/>
                                            </p:txEl>
                                          </p:spTgt>
                                        </p:tgtEl>
                                      </p:cBhvr>
                                    </p:animEffect>
                                  </p:childTnLst>
                                </p:cTn>
                              </p:par>
                              <p:par>
                                <p:cTn id="38" presetID="50" presetClass="entr" presetSubtype="0" decel="100000" fill="hold" nodeType="withEffect">
                                  <p:stCondLst>
                                    <p:cond delay="0"/>
                                  </p:stCondLst>
                                  <p:childTnLst>
                                    <p:set>
                                      <p:cBhvr>
                                        <p:cTn id="39" dur="1" fill="hold">
                                          <p:stCondLst>
                                            <p:cond delay="0"/>
                                          </p:stCondLst>
                                        </p:cTn>
                                        <p:tgtEl>
                                          <p:spTgt spid="88067">
                                            <p:txEl>
                                              <p:pRg st="5" end="5"/>
                                            </p:txEl>
                                          </p:spTgt>
                                        </p:tgtEl>
                                        <p:attrNameLst>
                                          <p:attrName>style.visibility</p:attrName>
                                        </p:attrNameLst>
                                      </p:cBhvr>
                                      <p:to>
                                        <p:strVal val="visible"/>
                                      </p:to>
                                    </p:set>
                                    <p:anim calcmode="lin" valueType="num">
                                      <p:cBhvr>
                                        <p:cTn id="40" dur="1000" fill="hold"/>
                                        <p:tgtEl>
                                          <p:spTgt spid="88067">
                                            <p:txEl>
                                              <p:pRg st="5" end="5"/>
                                            </p:txEl>
                                          </p:spTgt>
                                        </p:tgtEl>
                                        <p:attrNameLst>
                                          <p:attrName>ppt_w</p:attrName>
                                        </p:attrNameLst>
                                      </p:cBhvr>
                                      <p:tavLst>
                                        <p:tav tm="0">
                                          <p:val>
                                            <p:strVal val="#ppt_w+.3"/>
                                          </p:val>
                                        </p:tav>
                                        <p:tav tm="100000">
                                          <p:val>
                                            <p:strVal val="#ppt_w"/>
                                          </p:val>
                                        </p:tav>
                                      </p:tavLst>
                                    </p:anim>
                                    <p:anim calcmode="lin" valueType="num">
                                      <p:cBhvr>
                                        <p:cTn id="41" dur="1000" fill="hold"/>
                                        <p:tgtEl>
                                          <p:spTgt spid="88067">
                                            <p:txEl>
                                              <p:pRg st="5" end="5"/>
                                            </p:txEl>
                                          </p:spTgt>
                                        </p:tgtEl>
                                        <p:attrNameLst>
                                          <p:attrName>ppt_h</p:attrName>
                                        </p:attrNameLst>
                                      </p:cBhvr>
                                      <p:tavLst>
                                        <p:tav tm="0">
                                          <p:val>
                                            <p:strVal val="#ppt_h"/>
                                          </p:val>
                                        </p:tav>
                                        <p:tav tm="100000">
                                          <p:val>
                                            <p:strVal val="#ppt_h"/>
                                          </p:val>
                                        </p:tav>
                                      </p:tavLst>
                                    </p:anim>
                                    <p:animEffect transition="in" filter="fade">
                                      <p:cBhvr>
                                        <p:cTn id="42" dur="1000"/>
                                        <p:tgtEl>
                                          <p:spTgt spid="8806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068"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3" name="Rectangle 3"/>
          <p:cNvSpPr>
            <a:spLocks noGrp="1" noChangeArrowheads="1"/>
          </p:cNvSpPr>
          <p:nvPr>
            <p:ph type="body" idx="1"/>
          </p:nvPr>
        </p:nvSpPr>
        <p:spPr>
          <a:xfrm>
            <a:off x="685800" y="1654175"/>
            <a:ext cx="8039100" cy="4635500"/>
          </a:xfrm>
        </p:spPr>
        <p:txBody>
          <a:bodyPr/>
          <a:lstStyle/>
          <a:p>
            <a:r>
              <a:rPr lang="en-US" smtClean="0"/>
              <a:t>Bachelor’s degree in architecture</a:t>
            </a:r>
          </a:p>
          <a:p>
            <a:pPr lvl="1"/>
            <a:r>
              <a:rPr lang="en-US" smtClean="0"/>
              <a:t>One of than 114 accredited university programs</a:t>
            </a:r>
          </a:p>
          <a:p>
            <a:r>
              <a:rPr lang="en-US" smtClean="0"/>
              <a:t>Consider additional training</a:t>
            </a:r>
          </a:p>
          <a:p>
            <a:pPr lvl="1"/>
            <a:r>
              <a:rPr lang="en-US" smtClean="0"/>
              <a:t>Master’s degree in specialty area</a:t>
            </a:r>
          </a:p>
          <a:p>
            <a:r>
              <a:rPr lang="en-US" smtClean="0"/>
              <a:t>Obtain a professional architects license</a:t>
            </a:r>
          </a:p>
          <a:p>
            <a:pPr lvl="1"/>
            <a:r>
              <a:rPr lang="en-US" smtClean="0"/>
              <a:t>Usually at least 3 years experience—before they may sit for the licensing exam. </a:t>
            </a:r>
          </a:p>
        </p:txBody>
      </p:sp>
      <p:sp>
        <p:nvSpPr>
          <p:cNvPr id="92164" name="WordArt 4"/>
          <p:cNvSpPr>
            <a:spLocks noChangeArrowheads="1" noChangeShapeType="1" noTextEdit="1"/>
          </p:cNvSpPr>
          <p:nvPr/>
        </p:nvSpPr>
        <p:spPr bwMode="auto">
          <a:xfrm>
            <a:off x="152400" y="98425"/>
            <a:ext cx="8763000" cy="1349375"/>
          </a:xfrm>
          <a:prstGeom prst="rect">
            <a:avLst/>
          </a:prstGeom>
        </p:spPr>
        <p:txBody>
          <a:bodyPr wrap="none" fromWordArt="1">
            <a:prstTxWarp prst="textPlain">
              <a:avLst>
                <a:gd name="adj" fmla="val 50000"/>
              </a:avLst>
            </a:prstTxWarp>
          </a:bodyPr>
          <a:lstStyle/>
          <a:p>
            <a:pPr algn="ctr"/>
            <a:r>
              <a:rPr lang="en-US" sz="3600" kern="10">
                <a:ln w="38100">
                  <a:solidFill>
                    <a:srgbClr val="000000"/>
                  </a:solidFill>
                  <a:round/>
                  <a:headEnd/>
                  <a:tailEnd/>
                </a:ln>
                <a:solidFill>
                  <a:srgbClr val="3333FF"/>
                </a:solidFill>
                <a:latin typeface="Ravie"/>
              </a:rPr>
              <a:t>What You Need To become an </a:t>
            </a:r>
          </a:p>
          <a:p>
            <a:pPr algn="ctr"/>
            <a:r>
              <a:rPr lang="en-US" sz="3600" kern="10">
                <a:ln w="38100">
                  <a:solidFill>
                    <a:srgbClr val="000000"/>
                  </a:solidFill>
                  <a:round/>
                  <a:headEnd/>
                  <a:tailEnd/>
                </a:ln>
                <a:solidFill>
                  <a:srgbClr val="3333FF"/>
                </a:solidFill>
                <a:latin typeface="Ravie"/>
              </a:rPr>
              <a:t>Architect </a:t>
            </a:r>
          </a:p>
        </p:txBody>
      </p:sp>
    </p:spTree>
  </p:cSld>
  <p:clrMapOvr>
    <a:masterClrMapping/>
  </p:clrMapOvr>
  <p:transition>
    <p:blinds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withEffect">
                                  <p:stCondLst>
                                    <p:cond delay="0"/>
                                  </p:stCondLst>
                                  <p:childTnLst>
                                    <p:set>
                                      <p:cBhvr>
                                        <p:cTn id="6" dur="1" fill="hold">
                                          <p:stCondLst>
                                            <p:cond delay="0"/>
                                          </p:stCondLst>
                                        </p:cTn>
                                        <p:tgtEl>
                                          <p:spTgt spid="92164"/>
                                        </p:tgtEl>
                                        <p:attrNameLst>
                                          <p:attrName>style.visibility</p:attrName>
                                        </p:attrNameLst>
                                      </p:cBhvr>
                                      <p:to>
                                        <p:strVal val="visible"/>
                                      </p:to>
                                    </p:set>
                                    <p:anim calcmode="lin" valueType="num">
                                      <p:cBhvr>
                                        <p:cTn id="7" dur="1000" fill="hold"/>
                                        <p:tgtEl>
                                          <p:spTgt spid="92164"/>
                                        </p:tgtEl>
                                        <p:attrNameLst>
                                          <p:attrName>ppt_w</p:attrName>
                                        </p:attrNameLst>
                                      </p:cBhvr>
                                      <p:tavLst>
                                        <p:tav tm="0">
                                          <p:val>
                                            <p:strVal val="#ppt_w+.3"/>
                                          </p:val>
                                        </p:tav>
                                        <p:tav tm="100000">
                                          <p:val>
                                            <p:strVal val="#ppt_w"/>
                                          </p:val>
                                        </p:tav>
                                      </p:tavLst>
                                    </p:anim>
                                    <p:anim calcmode="lin" valueType="num">
                                      <p:cBhvr>
                                        <p:cTn id="8" dur="1000" fill="hold"/>
                                        <p:tgtEl>
                                          <p:spTgt spid="92164"/>
                                        </p:tgtEl>
                                        <p:attrNameLst>
                                          <p:attrName>ppt_h</p:attrName>
                                        </p:attrNameLst>
                                      </p:cBhvr>
                                      <p:tavLst>
                                        <p:tav tm="0">
                                          <p:val>
                                            <p:strVal val="#ppt_h"/>
                                          </p:val>
                                        </p:tav>
                                        <p:tav tm="100000">
                                          <p:val>
                                            <p:strVal val="#ppt_h"/>
                                          </p:val>
                                        </p:tav>
                                      </p:tavLst>
                                    </p:anim>
                                    <p:animEffect transition="in" filter="fade">
                                      <p:cBhvr>
                                        <p:cTn id="9" dur="1000"/>
                                        <p:tgtEl>
                                          <p:spTgt spid="92164"/>
                                        </p:tgtEl>
                                      </p:cBhvr>
                                    </p:animEffect>
                                  </p:childTnLst>
                                </p:cTn>
                              </p:par>
                            </p:childTnLst>
                          </p:cTn>
                        </p:par>
                        <p:par>
                          <p:cTn id="10" fill="hold">
                            <p:stCondLst>
                              <p:cond delay="1000"/>
                            </p:stCondLst>
                            <p:childTnLst>
                              <p:par>
                                <p:cTn id="11" presetID="50" presetClass="entr" presetSubtype="0" decel="100000" fill="hold" nodeType="afterEffect">
                                  <p:stCondLst>
                                    <p:cond delay="0"/>
                                  </p:stCondLst>
                                  <p:childTnLst>
                                    <p:set>
                                      <p:cBhvr>
                                        <p:cTn id="12" dur="1" fill="hold">
                                          <p:stCondLst>
                                            <p:cond delay="0"/>
                                          </p:stCondLst>
                                        </p:cTn>
                                        <p:tgtEl>
                                          <p:spTgt spid="92163">
                                            <p:txEl>
                                              <p:pRg st="0" end="0"/>
                                            </p:txEl>
                                          </p:spTgt>
                                        </p:tgtEl>
                                        <p:attrNameLst>
                                          <p:attrName>style.visibility</p:attrName>
                                        </p:attrNameLst>
                                      </p:cBhvr>
                                      <p:to>
                                        <p:strVal val="visible"/>
                                      </p:to>
                                    </p:set>
                                    <p:anim calcmode="lin" valueType="num">
                                      <p:cBhvr>
                                        <p:cTn id="13" dur="1000" fill="hold"/>
                                        <p:tgtEl>
                                          <p:spTgt spid="92163">
                                            <p:txEl>
                                              <p:pRg st="0" end="0"/>
                                            </p:txEl>
                                          </p:spTgt>
                                        </p:tgtEl>
                                        <p:attrNameLst>
                                          <p:attrName>ppt_w</p:attrName>
                                        </p:attrNameLst>
                                      </p:cBhvr>
                                      <p:tavLst>
                                        <p:tav tm="0">
                                          <p:val>
                                            <p:strVal val="#ppt_w+.3"/>
                                          </p:val>
                                        </p:tav>
                                        <p:tav tm="100000">
                                          <p:val>
                                            <p:strVal val="#ppt_w"/>
                                          </p:val>
                                        </p:tav>
                                      </p:tavLst>
                                    </p:anim>
                                    <p:anim calcmode="lin" valueType="num">
                                      <p:cBhvr>
                                        <p:cTn id="14" dur="1000" fill="hold"/>
                                        <p:tgtEl>
                                          <p:spTgt spid="92163">
                                            <p:txEl>
                                              <p:pRg st="0" end="0"/>
                                            </p:txEl>
                                          </p:spTgt>
                                        </p:tgtEl>
                                        <p:attrNameLst>
                                          <p:attrName>ppt_h</p:attrName>
                                        </p:attrNameLst>
                                      </p:cBhvr>
                                      <p:tavLst>
                                        <p:tav tm="0">
                                          <p:val>
                                            <p:strVal val="#ppt_h"/>
                                          </p:val>
                                        </p:tav>
                                        <p:tav tm="100000">
                                          <p:val>
                                            <p:strVal val="#ppt_h"/>
                                          </p:val>
                                        </p:tav>
                                      </p:tavLst>
                                    </p:anim>
                                    <p:animEffect transition="in" filter="fade">
                                      <p:cBhvr>
                                        <p:cTn id="15" dur="1000"/>
                                        <p:tgtEl>
                                          <p:spTgt spid="92163">
                                            <p:txEl>
                                              <p:pRg st="0" end="0"/>
                                            </p:txEl>
                                          </p:spTgt>
                                        </p:tgtEl>
                                      </p:cBhvr>
                                    </p:animEffect>
                                  </p:childTnLst>
                                </p:cTn>
                              </p:par>
                              <p:par>
                                <p:cTn id="16" presetID="50" presetClass="entr" presetSubtype="0" decel="100000" fill="hold" nodeType="withEffect">
                                  <p:stCondLst>
                                    <p:cond delay="0"/>
                                  </p:stCondLst>
                                  <p:childTnLst>
                                    <p:set>
                                      <p:cBhvr>
                                        <p:cTn id="17" dur="1" fill="hold">
                                          <p:stCondLst>
                                            <p:cond delay="0"/>
                                          </p:stCondLst>
                                        </p:cTn>
                                        <p:tgtEl>
                                          <p:spTgt spid="92163">
                                            <p:txEl>
                                              <p:pRg st="1" end="1"/>
                                            </p:txEl>
                                          </p:spTgt>
                                        </p:tgtEl>
                                        <p:attrNameLst>
                                          <p:attrName>style.visibility</p:attrName>
                                        </p:attrNameLst>
                                      </p:cBhvr>
                                      <p:to>
                                        <p:strVal val="visible"/>
                                      </p:to>
                                    </p:set>
                                    <p:anim calcmode="lin" valueType="num">
                                      <p:cBhvr>
                                        <p:cTn id="18" dur="1000" fill="hold"/>
                                        <p:tgtEl>
                                          <p:spTgt spid="92163">
                                            <p:txEl>
                                              <p:pRg st="1" end="1"/>
                                            </p:txEl>
                                          </p:spTgt>
                                        </p:tgtEl>
                                        <p:attrNameLst>
                                          <p:attrName>ppt_w</p:attrName>
                                        </p:attrNameLst>
                                      </p:cBhvr>
                                      <p:tavLst>
                                        <p:tav tm="0">
                                          <p:val>
                                            <p:strVal val="#ppt_w+.3"/>
                                          </p:val>
                                        </p:tav>
                                        <p:tav tm="100000">
                                          <p:val>
                                            <p:strVal val="#ppt_w"/>
                                          </p:val>
                                        </p:tav>
                                      </p:tavLst>
                                    </p:anim>
                                    <p:anim calcmode="lin" valueType="num">
                                      <p:cBhvr>
                                        <p:cTn id="19" dur="1000" fill="hold"/>
                                        <p:tgtEl>
                                          <p:spTgt spid="92163">
                                            <p:txEl>
                                              <p:pRg st="1" end="1"/>
                                            </p:txEl>
                                          </p:spTgt>
                                        </p:tgtEl>
                                        <p:attrNameLst>
                                          <p:attrName>ppt_h</p:attrName>
                                        </p:attrNameLst>
                                      </p:cBhvr>
                                      <p:tavLst>
                                        <p:tav tm="0">
                                          <p:val>
                                            <p:strVal val="#ppt_h"/>
                                          </p:val>
                                        </p:tav>
                                        <p:tav tm="100000">
                                          <p:val>
                                            <p:strVal val="#ppt_h"/>
                                          </p:val>
                                        </p:tav>
                                      </p:tavLst>
                                    </p:anim>
                                    <p:animEffect transition="in" filter="fade">
                                      <p:cBhvr>
                                        <p:cTn id="20" dur="1000"/>
                                        <p:tgtEl>
                                          <p:spTgt spid="92163">
                                            <p:txEl>
                                              <p:pRg st="1" end="1"/>
                                            </p:txEl>
                                          </p:spTgt>
                                        </p:tgtEl>
                                      </p:cBhvr>
                                    </p:animEffect>
                                  </p:childTnLst>
                                </p:cTn>
                              </p:par>
                            </p:childTnLst>
                          </p:cTn>
                        </p:par>
                        <p:par>
                          <p:cTn id="21" fill="hold">
                            <p:stCondLst>
                              <p:cond delay="2000"/>
                            </p:stCondLst>
                            <p:childTnLst>
                              <p:par>
                                <p:cTn id="22" presetID="50" presetClass="entr" presetSubtype="0" decel="100000" fill="hold" nodeType="afterEffect">
                                  <p:stCondLst>
                                    <p:cond delay="0"/>
                                  </p:stCondLst>
                                  <p:childTnLst>
                                    <p:set>
                                      <p:cBhvr>
                                        <p:cTn id="23" dur="1" fill="hold">
                                          <p:stCondLst>
                                            <p:cond delay="0"/>
                                          </p:stCondLst>
                                        </p:cTn>
                                        <p:tgtEl>
                                          <p:spTgt spid="92163">
                                            <p:txEl>
                                              <p:pRg st="2" end="2"/>
                                            </p:txEl>
                                          </p:spTgt>
                                        </p:tgtEl>
                                        <p:attrNameLst>
                                          <p:attrName>style.visibility</p:attrName>
                                        </p:attrNameLst>
                                      </p:cBhvr>
                                      <p:to>
                                        <p:strVal val="visible"/>
                                      </p:to>
                                    </p:set>
                                    <p:anim calcmode="lin" valueType="num">
                                      <p:cBhvr>
                                        <p:cTn id="24" dur="1000" fill="hold"/>
                                        <p:tgtEl>
                                          <p:spTgt spid="92163">
                                            <p:txEl>
                                              <p:pRg st="2" end="2"/>
                                            </p:txEl>
                                          </p:spTgt>
                                        </p:tgtEl>
                                        <p:attrNameLst>
                                          <p:attrName>ppt_w</p:attrName>
                                        </p:attrNameLst>
                                      </p:cBhvr>
                                      <p:tavLst>
                                        <p:tav tm="0">
                                          <p:val>
                                            <p:strVal val="#ppt_w+.3"/>
                                          </p:val>
                                        </p:tav>
                                        <p:tav tm="100000">
                                          <p:val>
                                            <p:strVal val="#ppt_w"/>
                                          </p:val>
                                        </p:tav>
                                      </p:tavLst>
                                    </p:anim>
                                    <p:anim calcmode="lin" valueType="num">
                                      <p:cBhvr>
                                        <p:cTn id="25" dur="1000" fill="hold"/>
                                        <p:tgtEl>
                                          <p:spTgt spid="92163">
                                            <p:txEl>
                                              <p:pRg st="2" end="2"/>
                                            </p:txEl>
                                          </p:spTgt>
                                        </p:tgtEl>
                                        <p:attrNameLst>
                                          <p:attrName>ppt_h</p:attrName>
                                        </p:attrNameLst>
                                      </p:cBhvr>
                                      <p:tavLst>
                                        <p:tav tm="0">
                                          <p:val>
                                            <p:strVal val="#ppt_h"/>
                                          </p:val>
                                        </p:tav>
                                        <p:tav tm="100000">
                                          <p:val>
                                            <p:strVal val="#ppt_h"/>
                                          </p:val>
                                        </p:tav>
                                      </p:tavLst>
                                    </p:anim>
                                    <p:animEffect transition="in" filter="fade">
                                      <p:cBhvr>
                                        <p:cTn id="26" dur="1000"/>
                                        <p:tgtEl>
                                          <p:spTgt spid="92163">
                                            <p:txEl>
                                              <p:pRg st="2" end="2"/>
                                            </p:txEl>
                                          </p:spTgt>
                                        </p:tgtEl>
                                      </p:cBhvr>
                                    </p:animEffect>
                                  </p:childTnLst>
                                </p:cTn>
                              </p:par>
                              <p:par>
                                <p:cTn id="27" presetID="50" presetClass="entr" presetSubtype="0" decel="100000" fill="hold" nodeType="withEffect">
                                  <p:stCondLst>
                                    <p:cond delay="0"/>
                                  </p:stCondLst>
                                  <p:childTnLst>
                                    <p:set>
                                      <p:cBhvr>
                                        <p:cTn id="28" dur="1" fill="hold">
                                          <p:stCondLst>
                                            <p:cond delay="0"/>
                                          </p:stCondLst>
                                        </p:cTn>
                                        <p:tgtEl>
                                          <p:spTgt spid="92163">
                                            <p:txEl>
                                              <p:pRg st="3" end="3"/>
                                            </p:txEl>
                                          </p:spTgt>
                                        </p:tgtEl>
                                        <p:attrNameLst>
                                          <p:attrName>style.visibility</p:attrName>
                                        </p:attrNameLst>
                                      </p:cBhvr>
                                      <p:to>
                                        <p:strVal val="visible"/>
                                      </p:to>
                                    </p:set>
                                    <p:anim calcmode="lin" valueType="num">
                                      <p:cBhvr>
                                        <p:cTn id="29" dur="1000" fill="hold"/>
                                        <p:tgtEl>
                                          <p:spTgt spid="92163">
                                            <p:txEl>
                                              <p:pRg st="3" end="3"/>
                                            </p:txEl>
                                          </p:spTgt>
                                        </p:tgtEl>
                                        <p:attrNameLst>
                                          <p:attrName>ppt_w</p:attrName>
                                        </p:attrNameLst>
                                      </p:cBhvr>
                                      <p:tavLst>
                                        <p:tav tm="0">
                                          <p:val>
                                            <p:strVal val="#ppt_w+.3"/>
                                          </p:val>
                                        </p:tav>
                                        <p:tav tm="100000">
                                          <p:val>
                                            <p:strVal val="#ppt_w"/>
                                          </p:val>
                                        </p:tav>
                                      </p:tavLst>
                                    </p:anim>
                                    <p:anim calcmode="lin" valueType="num">
                                      <p:cBhvr>
                                        <p:cTn id="30" dur="1000" fill="hold"/>
                                        <p:tgtEl>
                                          <p:spTgt spid="92163">
                                            <p:txEl>
                                              <p:pRg st="3" end="3"/>
                                            </p:txEl>
                                          </p:spTgt>
                                        </p:tgtEl>
                                        <p:attrNameLst>
                                          <p:attrName>ppt_h</p:attrName>
                                        </p:attrNameLst>
                                      </p:cBhvr>
                                      <p:tavLst>
                                        <p:tav tm="0">
                                          <p:val>
                                            <p:strVal val="#ppt_h"/>
                                          </p:val>
                                        </p:tav>
                                        <p:tav tm="100000">
                                          <p:val>
                                            <p:strVal val="#ppt_h"/>
                                          </p:val>
                                        </p:tav>
                                      </p:tavLst>
                                    </p:anim>
                                    <p:animEffect transition="in" filter="fade">
                                      <p:cBhvr>
                                        <p:cTn id="31" dur="1000"/>
                                        <p:tgtEl>
                                          <p:spTgt spid="92163">
                                            <p:txEl>
                                              <p:pRg st="3" end="3"/>
                                            </p:txEl>
                                          </p:spTgt>
                                        </p:tgtEl>
                                      </p:cBhvr>
                                    </p:animEffect>
                                  </p:childTnLst>
                                </p:cTn>
                              </p:par>
                            </p:childTnLst>
                          </p:cTn>
                        </p:par>
                        <p:par>
                          <p:cTn id="32" fill="hold">
                            <p:stCondLst>
                              <p:cond delay="3000"/>
                            </p:stCondLst>
                            <p:childTnLst>
                              <p:par>
                                <p:cTn id="33" presetID="50" presetClass="entr" presetSubtype="0" decel="100000" fill="hold" nodeType="afterEffect">
                                  <p:stCondLst>
                                    <p:cond delay="0"/>
                                  </p:stCondLst>
                                  <p:childTnLst>
                                    <p:set>
                                      <p:cBhvr>
                                        <p:cTn id="34" dur="1" fill="hold">
                                          <p:stCondLst>
                                            <p:cond delay="0"/>
                                          </p:stCondLst>
                                        </p:cTn>
                                        <p:tgtEl>
                                          <p:spTgt spid="92163">
                                            <p:txEl>
                                              <p:pRg st="4" end="4"/>
                                            </p:txEl>
                                          </p:spTgt>
                                        </p:tgtEl>
                                        <p:attrNameLst>
                                          <p:attrName>style.visibility</p:attrName>
                                        </p:attrNameLst>
                                      </p:cBhvr>
                                      <p:to>
                                        <p:strVal val="visible"/>
                                      </p:to>
                                    </p:set>
                                    <p:anim calcmode="lin" valueType="num">
                                      <p:cBhvr>
                                        <p:cTn id="35" dur="1000" fill="hold"/>
                                        <p:tgtEl>
                                          <p:spTgt spid="92163">
                                            <p:txEl>
                                              <p:pRg st="4" end="4"/>
                                            </p:txEl>
                                          </p:spTgt>
                                        </p:tgtEl>
                                        <p:attrNameLst>
                                          <p:attrName>ppt_w</p:attrName>
                                        </p:attrNameLst>
                                      </p:cBhvr>
                                      <p:tavLst>
                                        <p:tav tm="0">
                                          <p:val>
                                            <p:strVal val="#ppt_w+.3"/>
                                          </p:val>
                                        </p:tav>
                                        <p:tav tm="100000">
                                          <p:val>
                                            <p:strVal val="#ppt_w"/>
                                          </p:val>
                                        </p:tav>
                                      </p:tavLst>
                                    </p:anim>
                                    <p:anim calcmode="lin" valueType="num">
                                      <p:cBhvr>
                                        <p:cTn id="36" dur="1000" fill="hold"/>
                                        <p:tgtEl>
                                          <p:spTgt spid="92163">
                                            <p:txEl>
                                              <p:pRg st="4" end="4"/>
                                            </p:txEl>
                                          </p:spTgt>
                                        </p:tgtEl>
                                        <p:attrNameLst>
                                          <p:attrName>ppt_h</p:attrName>
                                        </p:attrNameLst>
                                      </p:cBhvr>
                                      <p:tavLst>
                                        <p:tav tm="0">
                                          <p:val>
                                            <p:strVal val="#ppt_h"/>
                                          </p:val>
                                        </p:tav>
                                        <p:tav tm="100000">
                                          <p:val>
                                            <p:strVal val="#ppt_h"/>
                                          </p:val>
                                        </p:tav>
                                      </p:tavLst>
                                    </p:anim>
                                    <p:animEffect transition="in" filter="fade">
                                      <p:cBhvr>
                                        <p:cTn id="37" dur="1000"/>
                                        <p:tgtEl>
                                          <p:spTgt spid="92163">
                                            <p:txEl>
                                              <p:pRg st="4" end="4"/>
                                            </p:txEl>
                                          </p:spTgt>
                                        </p:tgtEl>
                                      </p:cBhvr>
                                    </p:animEffect>
                                  </p:childTnLst>
                                </p:cTn>
                              </p:par>
                              <p:par>
                                <p:cTn id="38" presetID="50" presetClass="entr" presetSubtype="0" decel="100000" fill="hold" nodeType="withEffect">
                                  <p:stCondLst>
                                    <p:cond delay="0"/>
                                  </p:stCondLst>
                                  <p:childTnLst>
                                    <p:set>
                                      <p:cBhvr>
                                        <p:cTn id="39" dur="1" fill="hold">
                                          <p:stCondLst>
                                            <p:cond delay="0"/>
                                          </p:stCondLst>
                                        </p:cTn>
                                        <p:tgtEl>
                                          <p:spTgt spid="92163">
                                            <p:txEl>
                                              <p:pRg st="5" end="5"/>
                                            </p:txEl>
                                          </p:spTgt>
                                        </p:tgtEl>
                                        <p:attrNameLst>
                                          <p:attrName>style.visibility</p:attrName>
                                        </p:attrNameLst>
                                      </p:cBhvr>
                                      <p:to>
                                        <p:strVal val="visible"/>
                                      </p:to>
                                    </p:set>
                                    <p:anim calcmode="lin" valueType="num">
                                      <p:cBhvr>
                                        <p:cTn id="40" dur="1000" fill="hold"/>
                                        <p:tgtEl>
                                          <p:spTgt spid="92163">
                                            <p:txEl>
                                              <p:pRg st="5" end="5"/>
                                            </p:txEl>
                                          </p:spTgt>
                                        </p:tgtEl>
                                        <p:attrNameLst>
                                          <p:attrName>ppt_w</p:attrName>
                                        </p:attrNameLst>
                                      </p:cBhvr>
                                      <p:tavLst>
                                        <p:tav tm="0">
                                          <p:val>
                                            <p:strVal val="#ppt_w+.3"/>
                                          </p:val>
                                        </p:tav>
                                        <p:tav tm="100000">
                                          <p:val>
                                            <p:strVal val="#ppt_w"/>
                                          </p:val>
                                        </p:tav>
                                      </p:tavLst>
                                    </p:anim>
                                    <p:anim calcmode="lin" valueType="num">
                                      <p:cBhvr>
                                        <p:cTn id="41" dur="1000" fill="hold"/>
                                        <p:tgtEl>
                                          <p:spTgt spid="92163">
                                            <p:txEl>
                                              <p:pRg st="5" end="5"/>
                                            </p:txEl>
                                          </p:spTgt>
                                        </p:tgtEl>
                                        <p:attrNameLst>
                                          <p:attrName>ppt_h</p:attrName>
                                        </p:attrNameLst>
                                      </p:cBhvr>
                                      <p:tavLst>
                                        <p:tav tm="0">
                                          <p:val>
                                            <p:strVal val="#ppt_h"/>
                                          </p:val>
                                        </p:tav>
                                        <p:tav tm="100000">
                                          <p:val>
                                            <p:strVal val="#ppt_h"/>
                                          </p:val>
                                        </p:tav>
                                      </p:tavLst>
                                    </p:anim>
                                    <p:animEffect transition="in" filter="fade">
                                      <p:cBhvr>
                                        <p:cTn id="42" dur="1000"/>
                                        <p:tgtEl>
                                          <p:spTgt spid="9216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64"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4631" name="Picture 7" descr="49632052_26faea7ef0"/>
          <p:cNvPicPr>
            <a:picLocks noChangeAspect="1" noChangeArrowheads="1"/>
          </p:cNvPicPr>
          <p:nvPr/>
        </p:nvPicPr>
        <p:blipFill>
          <a:blip r:embed="rId2" cstate="print"/>
          <a:srcRect/>
          <a:stretch>
            <a:fillRect/>
          </a:stretch>
        </p:blipFill>
        <p:spPr bwMode="auto">
          <a:xfrm>
            <a:off x="533400" y="1295400"/>
            <a:ext cx="873125" cy="1371600"/>
          </a:xfrm>
          <a:prstGeom prst="rect">
            <a:avLst/>
          </a:prstGeom>
          <a:noFill/>
          <a:ln w="9525">
            <a:noFill/>
            <a:miter lim="800000"/>
            <a:headEnd/>
            <a:tailEnd/>
          </a:ln>
        </p:spPr>
      </p:pic>
      <p:sp>
        <p:nvSpPr>
          <p:cNvPr id="154630" name="Rectangle 6"/>
          <p:cNvSpPr>
            <a:spLocks noChangeArrowheads="1"/>
          </p:cNvSpPr>
          <p:nvPr/>
        </p:nvSpPr>
        <p:spPr bwMode="auto">
          <a:xfrm>
            <a:off x="457200" y="2514600"/>
            <a:ext cx="7810500" cy="4343400"/>
          </a:xfrm>
          <a:prstGeom prst="rect">
            <a:avLst/>
          </a:prstGeom>
          <a:noFill/>
          <a:ln w="9525">
            <a:noFill/>
            <a:miter lim="800000"/>
            <a:headEnd/>
            <a:tailEnd/>
          </a:ln>
        </p:spPr>
        <p:txBody>
          <a:bodyPr/>
          <a:lstStyle/>
          <a:p>
            <a:pPr marL="342900" indent="-342900">
              <a:spcBef>
                <a:spcPct val="20000"/>
              </a:spcBef>
              <a:buFontTx/>
              <a:buChar char="•"/>
            </a:pPr>
            <a:r>
              <a:rPr lang="en-US" sz="3200"/>
              <a:t>4 year Bachelor’s degree in surveying </a:t>
            </a:r>
          </a:p>
          <a:p>
            <a:pPr marL="742950" lvl="1" indent="-285750">
              <a:spcBef>
                <a:spcPct val="20000"/>
              </a:spcBef>
              <a:buFontTx/>
              <a:buChar char="–"/>
            </a:pPr>
            <a:r>
              <a:rPr lang="en-US" sz="2800"/>
              <a:t>One year experience </a:t>
            </a:r>
          </a:p>
          <a:p>
            <a:pPr marL="342900" indent="-342900">
              <a:spcBef>
                <a:spcPct val="20000"/>
              </a:spcBef>
              <a:buFontTx/>
              <a:buChar char="•"/>
            </a:pPr>
            <a:r>
              <a:rPr lang="en-US" sz="3200"/>
              <a:t>2 year Associate’s degree in surveying </a:t>
            </a:r>
          </a:p>
          <a:p>
            <a:pPr marL="742950" lvl="1" indent="-285750">
              <a:spcBef>
                <a:spcPct val="20000"/>
              </a:spcBef>
              <a:buFontTx/>
              <a:buChar char="–"/>
            </a:pPr>
            <a:r>
              <a:rPr lang="en-US" sz="2800"/>
              <a:t>Three years experience </a:t>
            </a:r>
          </a:p>
          <a:p>
            <a:pPr marL="342900" indent="-342900">
              <a:spcBef>
                <a:spcPct val="20000"/>
              </a:spcBef>
              <a:buFontTx/>
              <a:buChar char="•"/>
            </a:pPr>
            <a:r>
              <a:rPr lang="en-US" sz="3200"/>
              <a:t>9 years experience </a:t>
            </a:r>
          </a:p>
          <a:p>
            <a:pPr marL="342900" indent="-342900">
              <a:spcBef>
                <a:spcPct val="20000"/>
              </a:spcBef>
              <a:buFontTx/>
              <a:buChar char="•"/>
            </a:pPr>
            <a:r>
              <a:rPr lang="en-US" sz="3200"/>
              <a:t>Obtain a Registered Land Surveyors  license</a:t>
            </a:r>
          </a:p>
          <a:p>
            <a:pPr marL="742950" lvl="1" indent="-285750">
              <a:spcBef>
                <a:spcPct val="20000"/>
              </a:spcBef>
              <a:buFontTx/>
              <a:buChar char="–"/>
            </a:pPr>
            <a:r>
              <a:rPr lang="en-US" sz="2800"/>
              <a:t>3 exams required for licensing  </a:t>
            </a:r>
          </a:p>
        </p:txBody>
      </p:sp>
      <p:pic>
        <p:nvPicPr>
          <p:cNvPr id="154632" name="Picture 8" descr="flood study"/>
          <p:cNvPicPr>
            <a:picLocks noChangeAspect="1" noChangeArrowheads="1"/>
          </p:cNvPicPr>
          <p:nvPr/>
        </p:nvPicPr>
        <p:blipFill>
          <a:blip r:embed="rId3" cstate="print"/>
          <a:srcRect/>
          <a:stretch>
            <a:fillRect/>
          </a:stretch>
        </p:blipFill>
        <p:spPr bwMode="auto">
          <a:xfrm>
            <a:off x="6705600" y="1371600"/>
            <a:ext cx="1958975" cy="1293813"/>
          </a:xfrm>
          <a:prstGeom prst="rect">
            <a:avLst/>
          </a:prstGeom>
          <a:noFill/>
          <a:ln w="9525">
            <a:noFill/>
            <a:miter lim="800000"/>
            <a:headEnd/>
            <a:tailEnd/>
          </a:ln>
        </p:spPr>
      </p:pic>
      <p:pic>
        <p:nvPicPr>
          <p:cNvPr id="154633" name="Picture 9" descr="LCw sec"/>
          <p:cNvPicPr>
            <a:picLocks noChangeAspect="1" noChangeArrowheads="1"/>
          </p:cNvPicPr>
          <p:nvPr/>
        </p:nvPicPr>
        <p:blipFill>
          <a:blip r:embed="rId4" cstate="print"/>
          <a:srcRect/>
          <a:stretch>
            <a:fillRect/>
          </a:stretch>
        </p:blipFill>
        <p:spPr bwMode="auto">
          <a:xfrm>
            <a:off x="3429000" y="1295400"/>
            <a:ext cx="2033588" cy="1355725"/>
          </a:xfrm>
          <a:prstGeom prst="rect">
            <a:avLst/>
          </a:prstGeom>
          <a:noFill/>
          <a:ln w="9525">
            <a:noFill/>
            <a:miter lim="800000"/>
            <a:headEnd/>
            <a:tailEnd/>
          </a:ln>
        </p:spPr>
      </p:pic>
      <p:sp>
        <p:nvSpPr>
          <p:cNvPr id="154628" name="WordArt 4"/>
          <p:cNvSpPr>
            <a:spLocks noChangeArrowheads="1" noChangeShapeType="1" noTextEdit="1"/>
          </p:cNvSpPr>
          <p:nvPr/>
        </p:nvSpPr>
        <p:spPr bwMode="auto">
          <a:xfrm>
            <a:off x="152400" y="98425"/>
            <a:ext cx="8763000" cy="1349375"/>
          </a:xfrm>
          <a:prstGeom prst="rect">
            <a:avLst/>
          </a:prstGeom>
        </p:spPr>
        <p:txBody>
          <a:bodyPr wrap="none" fromWordArt="1">
            <a:prstTxWarp prst="textPlain">
              <a:avLst>
                <a:gd name="adj" fmla="val 50000"/>
              </a:avLst>
            </a:prstTxWarp>
          </a:bodyPr>
          <a:lstStyle/>
          <a:p>
            <a:pPr algn="ctr"/>
            <a:r>
              <a:rPr lang="en-US" sz="3600" kern="10">
                <a:ln w="38100">
                  <a:solidFill>
                    <a:srgbClr val="000000"/>
                  </a:solidFill>
                  <a:round/>
                  <a:headEnd/>
                  <a:tailEnd/>
                </a:ln>
                <a:solidFill>
                  <a:srgbClr val="3333FF"/>
                </a:solidFill>
                <a:latin typeface="Ravie"/>
              </a:rPr>
              <a:t>What You Need To become an </a:t>
            </a:r>
          </a:p>
          <a:p>
            <a:pPr algn="ctr"/>
            <a:r>
              <a:rPr lang="en-US" sz="3600" kern="10">
                <a:ln w="38100">
                  <a:solidFill>
                    <a:srgbClr val="000000"/>
                  </a:solidFill>
                  <a:round/>
                  <a:headEnd/>
                  <a:tailEnd/>
                </a:ln>
                <a:solidFill>
                  <a:srgbClr val="3333FF"/>
                </a:solidFill>
                <a:latin typeface="Ravie"/>
              </a:rPr>
              <a:t>Registered Land Surveyor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154632"/>
                                        </p:tgtEl>
                                        <p:attrNameLst>
                                          <p:attrName>style.visibility</p:attrName>
                                        </p:attrNameLst>
                                      </p:cBhvr>
                                      <p:to>
                                        <p:strVal val="visible"/>
                                      </p:to>
                                    </p:set>
                                    <p:anim calcmode="lin" valueType="num">
                                      <p:cBhvr>
                                        <p:cTn id="7" dur="1000" fill="hold"/>
                                        <p:tgtEl>
                                          <p:spTgt spid="154632"/>
                                        </p:tgtEl>
                                        <p:attrNameLst>
                                          <p:attrName>ppt_w</p:attrName>
                                        </p:attrNameLst>
                                      </p:cBhvr>
                                      <p:tavLst>
                                        <p:tav tm="0">
                                          <p:val>
                                            <p:strVal val="#ppt_w+.3"/>
                                          </p:val>
                                        </p:tav>
                                        <p:tav tm="100000">
                                          <p:val>
                                            <p:strVal val="#ppt_w"/>
                                          </p:val>
                                        </p:tav>
                                      </p:tavLst>
                                    </p:anim>
                                    <p:anim calcmode="lin" valueType="num">
                                      <p:cBhvr>
                                        <p:cTn id="8" dur="1000" fill="hold"/>
                                        <p:tgtEl>
                                          <p:spTgt spid="154632"/>
                                        </p:tgtEl>
                                        <p:attrNameLst>
                                          <p:attrName>ppt_h</p:attrName>
                                        </p:attrNameLst>
                                      </p:cBhvr>
                                      <p:tavLst>
                                        <p:tav tm="0">
                                          <p:val>
                                            <p:strVal val="#ppt_h"/>
                                          </p:val>
                                        </p:tav>
                                        <p:tav tm="100000">
                                          <p:val>
                                            <p:strVal val="#ppt_h"/>
                                          </p:val>
                                        </p:tav>
                                      </p:tavLst>
                                    </p:anim>
                                    <p:animEffect transition="in" filter="fade">
                                      <p:cBhvr>
                                        <p:cTn id="9" dur="1000"/>
                                        <p:tgtEl>
                                          <p:spTgt spid="154632"/>
                                        </p:tgtEl>
                                      </p:cBhvr>
                                    </p:animEffect>
                                  </p:childTnLst>
                                </p:cTn>
                              </p:par>
                              <p:par>
                                <p:cTn id="10" presetID="50" presetClass="entr" presetSubtype="0" decel="100000" fill="hold" grpId="0" nodeType="withEffect">
                                  <p:stCondLst>
                                    <p:cond delay="0"/>
                                  </p:stCondLst>
                                  <p:childTnLst>
                                    <p:set>
                                      <p:cBhvr>
                                        <p:cTn id="11" dur="1" fill="hold">
                                          <p:stCondLst>
                                            <p:cond delay="0"/>
                                          </p:stCondLst>
                                        </p:cTn>
                                        <p:tgtEl>
                                          <p:spTgt spid="154628"/>
                                        </p:tgtEl>
                                        <p:attrNameLst>
                                          <p:attrName>style.visibility</p:attrName>
                                        </p:attrNameLst>
                                      </p:cBhvr>
                                      <p:to>
                                        <p:strVal val="visible"/>
                                      </p:to>
                                    </p:set>
                                    <p:anim calcmode="lin" valueType="num">
                                      <p:cBhvr>
                                        <p:cTn id="12" dur="1000" fill="hold"/>
                                        <p:tgtEl>
                                          <p:spTgt spid="154628"/>
                                        </p:tgtEl>
                                        <p:attrNameLst>
                                          <p:attrName>ppt_w</p:attrName>
                                        </p:attrNameLst>
                                      </p:cBhvr>
                                      <p:tavLst>
                                        <p:tav tm="0">
                                          <p:val>
                                            <p:strVal val="#ppt_w+.3"/>
                                          </p:val>
                                        </p:tav>
                                        <p:tav tm="100000">
                                          <p:val>
                                            <p:strVal val="#ppt_w"/>
                                          </p:val>
                                        </p:tav>
                                      </p:tavLst>
                                    </p:anim>
                                    <p:anim calcmode="lin" valueType="num">
                                      <p:cBhvr>
                                        <p:cTn id="13" dur="1000" fill="hold"/>
                                        <p:tgtEl>
                                          <p:spTgt spid="154628"/>
                                        </p:tgtEl>
                                        <p:attrNameLst>
                                          <p:attrName>ppt_h</p:attrName>
                                        </p:attrNameLst>
                                      </p:cBhvr>
                                      <p:tavLst>
                                        <p:tav tm="0">
                                          <p:val>
                                            <p:strVal val="#ppt_h"/>
                                          </p:val>
                                        </p:tav>
                                        <p:tav tm="100000">
                                          <p:val>
                                            <p:strVal val="#ppt_h"/>
                                          </p:val>
                                        </p:tav>
                                      </p:tavLst>
                                    </p:anim>
                                    <p:animEffect transition="in" filter="fade">
                                      <p:cBhvr>
                                        <p:cTn id="14" dur="1000"/>
                                        <p:tgtEl>
                                          <p:spTgt spid="154628"/>
                                        </p:tgtEl>
                                      </p:cBhvr>
                                    </p:animEffect>
                                  </p:childTnLst>
                                </p:cTn>
                              </p:par>
                              <p:par>
                                <p:cTn id="15" presetID="50" presetClass="entr" presetSubtype="0" decel="100000" fill="hold" nodeType="withEffect">
                                  <p:stCondLst>
                                    <p:cond delay="0"/>
                                  </p:stCondLst>
                                  <p:childTnLst>
                                    <p:set>
                                      <p:cBhvr>
                                        <p:cTn id="16" dur="1" fill="hold">
                                          <p:stCondLst>
                                            <p:cond delay="0"/>
                                          </p:stCondLst>
                                        </p:cTn>
                                        <p:tgtEl>
                                          <p:spTgt spid="154633"/>
                                        </p:tgtEl>
                                        <p:attrNameLst>
                                          <p:attrName>style.visibility</p:attrName>
                                        </p:attrNameLst>
                                      </p:cBhvr>
                                      <p:to>
                                        <p:strVal val="visible"/>
                                      </p:to>
                                    </p:set>
                                    <p:anim calcmode="lin" valueType="num">
                                      <p:cBhvr>
                                        <p:cTn id="17" dur="1000" fill="hold"/>
                                        <p:tgtEl>
                                          <p:spTgt spid="154633"/>
                                        </p:tgtEl>
                                        <p:attrNameLst>
                                          <p:attrName>ppt_w</p:attrName>
                                        </p:attrNameLst>
                                      </p:cBhvr>
                                      <p:tavLst>
                                        <p:tav tm="0">
                                          <p:val>
                                            <p:strVal val="#ppt_w+.3"/>
                                          </p:val>
                                        </p:tav>
                                        <p:tav tm="100000">
                                          <p:val>
                                            <p:strVal val="#ppt_w"/>
                                          </p:val>
                                        </p:tav>
                                      </p:tavLst>
                                    </p:anim>
                                    <p:anim calcmode="lin" valueType="num">
                                      <p:cBhvr>
                                        <p:cTn id="18" dur="1000" fill="hold"/>
                                        <p:tgtEl>
                                          <p:spTgt spid="154633"/>
                                        </p:tgtEl>
                                        <p:attrNameLst>
                                          <p:attrName>ppt_h</p:attrName>
                                        </p:attrNameLst>
                                      </p:cBhvr>
                                      <p:tavLst>
                                        <p:tav tm="0">
                                          <p:val>
                                            <p:strVal val="#ppt_h"/>
                                          </p:val>
                                        </p:tav>
                                        <p:tav tm="100000">
                                          <p:val>
                                            <p:strVal val="#ppt_h"/>
                                          </p:val>
                                        </p:tav>
                                      </p:tavLst>
                                    </p:anim>
                                    <p:animEffect transition="in" filter="fade">
                                      <p:cBhvr>
                                        <p:cTn id="19" dur="1000"/>
                                        <p:tgtEl>
                                          <p:spTgt spid="154633"/>
                                        </p:tgtEl>
                                      </p:cBhvr>
                                    </p:animEffect>
                                  </p:childTnLst>
                                </p:cTn>
                              </p:par>
                              <p:par>
                                <p:cTn id="20" presetID="50" presetClass="entr" presetSubtype="0" decel="100000" fill="hold" nodeType="withEffect">
                                  <p:stCondLst>
                                    <p:cond delay="0"/>
                                  </p:stCondLst>
                                  <p:childTnLst>
                                    <p:set>
                                      <p:cBhvr>
                                        <p:cTn id="21" dur="1" fill="hold">
                                          <p:stCondLst>
                                            <p:cond delay="0"/>
                                          </p:stCondLst>
                                        </p:cTn>
                                        <p:tgtEl>
                                          <p:spTgt spid="154631"/>
                                        </p:tgtEl>
                                        <p:attrNameLst>
                                          <p:attrName>style.visibility</p:attrName>
                                        </p:attrNameLst>
                                      </p:cBhvr>
                                      <p:to>
                                        <p:strVal val="visible"/>
                                      </p:to>
                                    </p:set>
                                    <p:anim calcmode="lin" valueType="num">
                                      <p:cBhvr>
                                        <p:cTn id="22" dur="1000" fill="hold"/>
                                        <p:tgtEl>
                                          <p:spTgt spid="154631"/>
                                        </p:tgtEl>
                                        <p:attrNameLst>
                                          <p:attrName>ppt_w</p:attrName>
                                        </p:attrNameLst>
                                      </p:cBhvr>
                                      <p:tavLst>
                                        <p:tav tm="0">
                                          <p:val>
                                            <p:strVal val="#ppt_w+.3"/>
                                          </p:val>
                                        </p:tav>
                                        <p:tav tm="100000">
                                          <p:val>
                                            <p:strVal val="#ppt_w"/>
                                          </p:val>
                                        </p:tav>
                                      </p:tavLst>
                                    </p:anim>
                                    <p:anim calcmode="lin" valueType="num">
                                      <p:cBhvr>
                                        <p:cTn id="23" dur="1000" fill="hold"/>
                                        <p:tgtEl>
                                          <p:spTgt spid="154631"/>
                                        </p:tgtEl>
                                        <p:attrNameLst>
                                          <p:attrName>ppt_h</p:attrName>
                                        </p:attrNameLst>
                                      </p:cBhvr>
                                      <p:tavLst>
                                        <p:tav tm="0">
                                          <p:val>
                                            <p:strVal val="#ppt_h"/>
                                          </p:val>
                                        </p:tav>
                                        <p:tav tm="100000">
                                          <p:val>
                                            <p:strVal val="#ppt_h"/>
                                          </p:val>
                                        </p:tav>
                                      </p:tavLst>
                                    </p:anim>
                                    <p:animEffect transition="in" filter="fade">
                                      <p:cBhvr>
                                        <p:cTn id="24" dur="1000"/>
                                        <p:tgtEl>
                                          <p:spTgt spid="154631"/>
                                        </p:tgtEl>
                                      </p:cBhvr>
                                    </p:animEffect>
                                  </p:childTnLst>
                                </p:cTn>
                              </p:par>
                            </p:childTnLst>
                          </p:cTn>
                        </p:par>
                        <p:par>
                          <p:cTn id="25" fill="hold">
                            <p:stCondLst>
                              <p:cond delay="1000"/>
                            </p:stCondLst>
                            <p:childTnLst>
                              <p:par>
                                <p:cTn id="26" presetID="50" presetClass="entr" presetSubtype="0" decel="100000" fill="hold" nodeType="afterEffect">
                                  <p:stCondLst>
                                    <p:cond delay="0"/>
                                  </p:stCondLst>
                                  <p:childTnLst>
                                    <p:set>
                                      <p:cBhvr>
                                        <p:cTn id="27" dur="1" fill="hold">
                                          <p:stCondLst>
                                            <p:cond delay="0"/>
                                          </p:stCondLst>
                                        </p:cTn>
                                        <p:tgtEl>
                                          <p:spTgt spid="154630">
                                            <p:txEl>
                                              <p:pRg st="0" end="0"/>
                                            </p:txEl>
                                          </p:spTgt>
                                        </p:tgtEl>
                                        <p:attrNameLst>
                                          <p:attrName>style.visibility</p:attrName>
                                        </p:attrNameLst>
                                      </p:cBhvr>
                                      <p:to>
                                        <p:strVal val="visible"/>
                                      </p:to>
                                    </p:set>
                                    <p:anim calcmode="lin" valueType="num">
                                      <p:cBhvr>
                                        <p:cTn id="28" dur="1000" fill="hold"/>
                                        <p:tgtEl>
                                          <p:spTgt spid="154630">
                                            <p:txEl>
                                              <p:pRg st="0" end="0"/>
                                            </p:txEl>
                                          </p:spTgt>
                                        </p:tgtEl>
                                        <p:attrNameLst>
                                          <p:attrName>ppt_w</p:attrName>
                                        </p:attrNameLst>
                                      </p:cBhvr>
                                      <p:tavLst>
                                        <p:tav tm="0">
                                          <p:val>
                                            <p:strVal val="#ppt_w+.3"/>
                                          </p:val>
                                        </p:tav>
                                        <p:tav tm="100000">
                                          <p:val>
                                            <p:strVal val="#ppt_w"/>
                                          </p:val>
                                        </p:tav>
                                      </p:tavLst>
                                    </p:anim>
                                    <p:anim calcmode="lin" valueType="num">
                                      <p:cBhvr>
                                        <p:cTn id="29" dur="1000" fill="hold"/>
                                        <p:tgtEl>
                                          <p:spTgt spid="154630">
                                            <p:txEl>
                                              <p:pRg st="0" end="0"/>
                                            </p:txEl>
                                          </p:spTgt>
                                        </p:tgtEl>
                                        <p:attrNameLst>
                                          <p:attrName>ppt_h</p:attrName>
                                        </p:attrNameLst>
                                      </p:cBhvr>
                                      <p:tavLst>
                                        <p:tav tm="0">
                                          <p:val>
                                            <p:strVal val="#ppt_h"/>
                                          </p:val>
                                        </p:tav>
                                        <p:tav tm="100000">
                                          <p:val>
                                            <p:strVal val="#ppt_h"/>
                                          </p:val>
                                        </p:tav>
                                      </p:tavLst>
                                    </p:anim>
                                    <p:animEffect transition="in" filter="fade">
                                      <p:cBhvr>
                                        <p:cTn id="30" dur="1000"/>
                                        <p:tgtEl>
                                          <p:spTgt spid="154630">
                                            <p:txEl>
                                              <p:pRg st="0" end="0"/>
                                            </p:txEl>
                                          </p:spTgt>
                                        </p:tgtEl>
                                      </p:cBhvr>
                                    </p:animEffect>
                                  </p:childTnLst>
                                </p:cTn>
                              </p:par>
                              <p:par>
                                <p:cTn id="31" presetID="50" presetClass="entr" presetSubtype="0" decel="100000" fill="hold" nodeType="withEffect">
                                  <p:stCondLst>
                                    <p:cond delay="0"/>
                                  </p:stCondLst>
                                  <p:childTnLst>
                                    <p:set>
                                      <p:cBhvr>
                                        <p:cTn id="32" dur="1" fill="hold">
                                          <p:stCondLst>
                                            <p:cond delay="0"/>
                                          </p:stCondLst>
                                        </p:cTn>
                                        <p:tgtEl>
                                          <p:spTgt spid="154630">
                                            <p:txEl>
                                              <p:pRg st="1" end="1"/>
                                            </p:txEl>
                                          </p:spTgt>
                                        </p:tgtEl>
                                        <p:attrNameLst>
                                          <p:attrName>style.visibility</p:attrName>
                                        </p:attrNameLst>
                                      </p:cBhvr>
                                      <p:to>
                                        <p:strVal val="visible"/>
                                      </p:to>
                                    </p:set>
                                    <p:anim calcmode="lin" valueType="num">
                                      <p:cBhvr>
                                        <p:cTn id="33" dur="1000" fill="hold"/>
                                        <p:tgtEl>
                                          <p:spTgt spid="154630">
                                            <p:txEl>
                                              <p:pRg st="1" end="1"/>
                                            </p:txEl>
                                          </p:spTgt>
                                        </p:tgtEl>
                                        <p:attrNameLst>
                                          <p:attrName>ppt_w</p:attrName>
                                        </p:attrNameLst>
                                      </p:cBhvr>
                                      <p:tavLst>
                                        <p:tav tm="0">
                                          <p:val>
                                            <p:strVal val="#ppt_w+.3"/>
                                          </p:val>
                                        </p:tav>
                                        <p:tav tm="100000">
                                          <p:val>
                                            <p:strVal val="#ppt_w"/>
                                          </p:val>
                                        </p:tav>
                                      </p:tavLst>
                                    </p:anim>
                                    <p:anim calcmode="lin" valueType="num">
                                      <p:cBhvr>
                                        <p:cTn id="34" dur="1000" fill="hold"/>
                                        <p:tgtEl>
                                          <p:spTgt spid="154630">
                                            <p:txEl>
                                              <p:pRg st="1" end="1"/>
                                            </p:txEl>
                                          </p:spTgt>
                                        </p:tgtEl>
                                        <p:attrNameLst>
                                          <p:attrName>ppt_h</p:attrName>
                                        </p:attrNameLst>
                                      </p:cBhvr>
                                      <p:tavLst>
                                        <p:tav tm="0">
                                          <p:val>
                                            <p:strVal val="#ppt_h"/>
                                          </p:val>
                                        </p:tav>
                                        <p:tav tm="100000">
                                          <p:val>
                                            <p:strVal val="#ppt_h"/>
                                          </p:val>
                                        </p:tav>
                                      </p:tavLst>
                                    </p:anim>
                                    <p:animEffect transition="in" filter="fade">
                                      <p:cBhvr>
                                        <p:cTn id="35" dur="1000"/>
                                        <p:tgtEl>
                                          <p:spTgt spid="154630">
                                            <p:txEl>
                                              <p:pRg st="1" end="1"/>
                                            </p:txEl>
                                          </p:spTgt>
                                        </p:tgtEl>
                                      </p:cBhvr>
                                    </p:animEffect>
                                  </p:childTnLst>
                                </p:cTn>
                              </p:par>
                            </p:childTnLst>
                          </p:cTn>
                        </p:par>
                        <p:par>
                          <p:cTn id="36" fill="hold">
                            <p:stCondLst>
                              <p:cond delay="2000"/>
                            </p:stCondLst>
                            <p:childTnLst>
                              <p:par>
                                <p:cTn id="37" presetID="50" presetClass="entr" presetSubtype="0" decel="100000" fill="hold" nodeType="afterEffect">
                                  <p:stCondLst>
                                    <p:cond delay="0"/>
                                  </p:stCondLst>
                                  <p:childTnLst>
                                    <p:set>
                                      <p:cBhvr>
                                        <p:cTn id="38" dur="1" fill="hold">
                                          <p:stCondLst>
                                            <p:cond delay="0"/>
                                          </p:stCondLst>
                                        </p:cTn>
                                        <p:tgtEl>
                                          <p:spTgt spid="154630">
                                            <p:txEl>
                                              <p:pRg st="2" end="2"/>
                                            </p:txEl>
                                          </p:spTgt>
                                        </p:tgtEl>
                                        <p:attrNameLst>
                                          <p:attrName>style.visibility</p:attrName>
                                        </p:attrNameLst>
                                      </p:cBhvr>
                                      <p:to>
                                        <p:strVal val="visible"/>
                                      </p:to>
                                    </p:set>
                                    <p:anim calcmode="lin" valueType="num">
                                      <p:cBhvr>
                                        <p:cTn id="39" dur="1000" fill="hold"/>
                                        <p:tgtEl>
                                          <p:spTgt spid="154630">
                                            <p:txEl>
                                              <p:pRg st="2" end="2"/>
                                            </p:txEl>
                                          </p:spTgt>
                                        </p:tgtEl>
                                        <p:attrNameLst>
                                          <p:attrName>ppt_w</p:attrName>
                                        </p:attrNameLst>
                                      </p:cBhvr>
                                      <p:tavLst>
                                        <p:tav tm="0">
                                          <p:val>
                                            <p:strVal val="#ppt_w+.3"/>
                                          </p:val>
                                        </p:tav>
                                        <p:tav tm="100000">
                                          <p:val>
                                            <p:strVal val="#ppt_w"/>
                                          </p:val>
                                        </p:tav>
                                      </p:tavLst>
                                    </p:anim>
                                    <p:anim calcmode="lin" valueType="num">
                                      <p:cBhvr>
                                        <p:cTn id="40" dur="1000" fill="hold"/>
                                        <p:tgtEl>
                                          <p:spTgt spid="154630">
                                            <p:txEl>
                                              <p:pRg st="2" end="2"/>
                                            </p:txEl>
                                          </p:spTgt>
                                        </p:tgtEl>
                                        <p:attrNameLst>
                                          <p:attrName>ppt_h</p:attrName>
                                        </p:attrNameLst>
                                      </p:cBhvr>
                                      <p:tavLst>
                                        <p:tav tm="0">
                                          <p:val>
                                            <p:strVal val="#ppt_h"/>
                                          </p:val>
                                        </p:tav>
                                        <p:tav tm="100000">
                                          <p:val>
                                            <p:strVal val="#ppt_h"/>
                                          </p:val>
                                        </p:tav>
                                      </p:tavLst>
                                    </p:anim>
                                    <p:animEffect transition="in" filter="fade">
                                      <p:cBhvr>
                                        <p:cTn id="41" dur="1000"/>
                                        <p:tgtEl>
                                          <p:spTgt spid="154630">
                                            <p:txEl>
                                              <p:pRg st="2" end="2"/>
                                            </p:txEl>
                                          </p:spTgt>
                                        </p:tgtEl>
                                      </p:cBhvr>
                                    </p:animEffect>
                                  </p:childTnLst>
                                </p:cTn>
                              </p:par>
                              <p:par>
                                <p:cTn id="42" presetID="50" presetClass="entr" presetSubtype="0" decel="100000" fill="hold" nodeType="withEffect">
                                  <p:stCondLst>
                                    <p:cond delay="0"/>
                                  </p:stCondLst>
                                  <p:childTnLst>
                                    <p:set>
                                      <p:cBhvr>
                                        <p:cTn id="43" dur="1" fill="hold">
                                          <p:stCondLst>
                                            <p:cond delay="0"/>
                                          </p:stCondLst>
                                        </p:cTn>
                                        <p:tgtEl>
                                          <p:spTgt spid="154630">
                                            <p:txEl>
                                              <p:pRg st="3" end="3"/>
                                            </p:txEl>
                                          </p:spTgt>
                                        </p:tgtEl>
                                        <p:attrNameLst>
                                          <p:attrName>style.visibility</p:attrName>
                                        </p:attrNameLst>
                                      </p:cBhvr>
                                      <p:to>
                                        <p:strVal val="visible"/>
                                      </p:to>
                                    </p:set>
                                    <p:anim calcmode="lin" valueType="num">
                                      <p:cBhvr>
                                        <p:cTn id="44" dur="1000" fill="hold"/>
                                        <p:tgtEl>
                                          <p:spTgt spid="154630">
                                            <p:txEl>
                                              <p:pRg st="3" end="3"/>
                                            </p:txEl>
                                          </p:spTgt>
                                        </p:tgtEl>
                                        <p:attrNameLst>
                                          <p:attrName>ppt_w</p:attrName>
                                        </p:attrNameLst>
                                      </p:cBhvr>
                                      <p:tavLst>
                                        <p:tav tm="0">
                                          <p:val>
                                            <p:strVal val="#ppt_w+.3"/>
                                          </p:val>
                                        </p:tav>
                                        <p:tav tm="100000">
                                          <p:val>
                                            <p:strVal val="#ppt_w"/>
                                          </p:val>
                                        </p:tav>
                                      </p:tavLst>
                                    </p:anim>
                                    <p:anim calcmode="lin" valueType="num">
                                      <p:cBhvr>
                                        <p:cTn id="45" dur="1000" fill="hold"/>
                                        <p:tgtEl>
                                          <p:spTgt spid="154630">
                                            <p:txEl>
                                              <p:pRg st="3" end="3"/>
                                            </p:txEl>
                                          </p:spTgt>
                                        </p:tgtEl>
                                        <p:attrNameLst>
                                          <p:attrName>ppt_h</p:attrName>
                                        </p:attrNameLst>
                                      </p:cBhvr>
                                      <p:tavLst>
                                        <p:tav tm="0">
                                          <p:val>
                                            <p:strVal val="#ppt_h"/>
                                          </p:val>
                                        </p:tav>
                                        <p:tav tm="100000">
                                          <p:val>
                                            <p:strVal val="#ppt_h"/>
                                          </p:val>
                                        </p:tav>
                                      </p:tavLst>
                                    </p:anim>
                                    <p:animEffect transition="in" filter="fade">
                                      <p:cBhvr>
                                        <p:cTn id="46" dur="1000"/>
                                        <p:tgtEl>
                                          <p:spTgt spid="154630">
                                            <p:txEl>
                                              <p:pRg st="3" end="3"/>
                                            </p:txEl>
                                          </p:spTgt>
                                        </p:tgtEl>
                                      </p:cBhvr>
                                    </p:animEffect>
                                  </p:childTnLst>
                                </p:cTn>
                              </p:par>
                            </p:childTnLst>
                          </p:cTn>
                        </p:par>
                        <p:par>
                          <p:cTn id="47" fill="hold">
                            <p:stCondLst>
                              <p:cond delay="3000"/>
                            </p:stCondLst>
                            <p:childTnLst>
                              <p:par>
                                <p:cTn id="48" presetID="50" presetClass="entr" presetSubtype="0" decel="100000" fill="hold" nodeType="afterEffect">
                                  <p:stCondLst>
                                    <p:cond delay="0"/>
                                  </p:stCondLst>
                                  <p:childTnLst>
                                    <p:set>
                                      <p:cBhvr>
                                        <p:cTn id="49" dur="1" fill="hold">
                                          <p:stCondLst>
                                            <p:cond delay="0"/>
                                          </p:stCondLst>
                                        </p:cTn>
                                        <p:tgtEl>
                                          <p:spTgt spid="154630">
                                            <p:txEl>
                                              <p:pRg st="4" end="4"/>
                                            </p:txEl>
                                          </p:spTgt>
                                        </p:tgtEl>
                                        <p:attrNameLst>
                                          <p:attrName>style.visibility</p:attrName>
                                        </p:attrNameLst>
                                      </p:cBhvr>
                                      <p:to>
                                        <p:strVal val="visible"/>
                                      </p:to>
                                    </p:set>
                                    <p:anim calcmode="lin" valueType="num">
                                      <p:cBhvr>
                                        <p:cTn id="50" dur="1000" fill="hold"/>
                                        <p:tgtEl>
                                          <p:spTgt spid="154630">
                                            <p:txEl>
                                              <p:pRg st="4" end="4"/>
                                            </p:txEl>
                                          </p:spTgt>
                                        </p:tgtEl>
                                        <p:attrNameLst>
                                          <p:attrName>ppt_w</p:attrName>
                                        </p:attrNameLst>
                                      </p:cBhvr>
                                      <p:tavLst>
                                        <p:tav tm="0">
                                          <p:val>
                                            <p:strVal val="#ppt_w+.3"/>
                                          </p:val>
                                        </p:tav>
                                        <p:tav tm="100000">
                                          <p:val>
                                            <p:strVal val="#ppt_w"/>
                                          </p:val>
                                        </p:tav>
                                      </p:tavLst>
                                    </p:anim>
                                    <p:anim calcmode="lin" valueType="num">
                                      <p:cBhvr>
                                        <p:cTn id="51" dur="1000" fill="hold"/>
                                        <p:tgtEl>
                                          <p:spTgt spid="154630">
                                            <p:txEl>
                                              <p:pRg st="4" end="4"/>
                                            </p:txEl>
                                          </p:spTgt>
                                        </p:tgtEl>
                                        <p:attrNameLst>
                                          <p:attrName>ppt_h</p:attrName>
                                        </p:attrNameLst>
                                      </p:cBhvr>
                                      <p:tavLst>
                                        <p:tav tm="0">
                                          <p:val>
                                            <p:strVal val="#ppt_h"/>
                                          </p:val>
                                        </p:tav>
                                        <p:tav tm="100000">
                                          <p:val>
                                            <p:strVal val="#ppt_h"/>
                                          </p:val>
                                        </p:tav>
                                      </p:tavLst>
                                    </p:anim>
                                    <p:animEffect transition="in" filter="fade">
                                      <p:cBhvr>
                                        <p:cTn id="52" dur="1000"/>
                                        <p:tgtEl>
                                          <p:spTgt spid="154630">
                                            <p:txEl>
                                              <p:pRg st="4" end="4"/>
                                            </p:txEl>
                                          </p:spTgt>
                                        </p:tgtEl>
                                      </p:cBhvr>
                                    </p:animEffect>
                                  </p:childTnLst>
                                </p:cTn>
                              </p:par>
                            </p:childTnLst>
                          </p:cTn>
                        </p:par>
                        <p:par>
                          <p:cTn id="53" fill="hold">
                            <p:stCondLst>
                              <p:cond delay="4000"/>
                            </p:stCondLst>
                            <p:childTnLst>
                              <p:par>
                                <p:cTn id="54" presetID="50" presetClass="entr" presetSubtype="0" decel="100000" fill="hold" nodeType="afterEffect">
                                  <p:stCondLst>
                                    <p:cond delay="0"/>
                                  </p:stCondLst>
                                  <p:childTnLst>
                                    <p:set>
                                      <p:cBhvr>
                                        <p:cTn id="55" dur="1" fill="hold">
                                          <p:stCondLst>
                                            <p:cond delay="0"/>
                                          </p:stCondLst>
                                        </p:cTn>
                                        <p:tgtEl>
                                          <p:spTgt spid="154630">
                                            <p:txEl>
                                              <p:pRg st="5" end="5"/>
                                            </p:txEl>
                                          </p:spTgt>
                                        </p:tgtEl>
                                        <p:attrNameLst>
                                          <p:attrName>style.visibility</p:attrName>
                                        </p:attrNameLst>
                                      </p:cBhvr>
                                      <p:to>
                                        <p:strVal val="visible"/>
                                      </p:to>
                                    </p:set>
                                    <p:anim calcmode="lin" valueType="num">
                                      <p:cBhvr>
                                        <p:cTn id="56" dur="1000" fill="hold"/>
                                        <p:tgtEl>
                                          <p:spTgt spid="154630">
                                            <p:txEl>
                                              <p:pRg st="5" end="5"/>
                                            </p:txEl>
                                          </p:spTgt>
                                        </p:tgtEl>
                                        <p:attrNameLst>
                                          <p:attrName>ppt_w</p:attrName>
                                        </p:attrNameLst>
                                      </p:cBhvr>
                                      <p:tavLst>
                                        <p:tav tm="0">
                                          <p:val>
                                            <p:strVal val="#ppt_w+.3"/>
                                          </p:val>
                                        </p:tav>
                                        <p:tav tm="100000">
                                          <p:val>
                                            <p:strVal val="#ppt_w"/>
                                          </p:val>
                                        </p:tav>
                                      </p:tavLst>
                                    </p:anim>
                                    <p:anim calcmode="lin" valueType="num">
                                      <p:cBhvr>
                                        <p:cTn id="57" dur="1000" fill="hold"/>
                                        <p:tgtEl>
                                          <p:spTgt spid="154630">
                                            <p:txEl>
                                              <p:pRg st="5" end="5"/>
                                            </p:txEl>
                                          </p:spTgt>
                                        </p:tgtEl>
                                        <p:attrNameLst>
                                          <p:attrName>ppt_h</p:attrName>
                                        </p:attrNameLst>
                                      </p:cBhvr>
                                      <p:tavLst>
                                        <p:tav tm="0">
                                          <p:val>
                                            <p:strVal val="#ppt_h"/>
                                          </p:val>
                                        </p:tav>
                                        <p:tav tm="100000">
                                          <p:val>
                                            <p:strVal val="#ppt_h"/>
                                          </p:val>
                                        </p:tav>
                                      </p:tavLst>
                                    </p:anim>
                                    <p:animEffect transition="in" filter="fade">
                                      <p:cBhvr>
                                        <p:cTn id="58" dur="1000"/>
                                        <p:tgtEl>
                                          <p:spTgt spid="154630">
                                            <p:txEl>
                                              <p:pRg st="5" end="5"/>
                                            </p:txEl>
                                          </p:spTgt>
                                        </p:tgtEl>
                                      </p:cBhvr>
                                    </p:animEffect>
                                  </p:childTnLst>
                                </p:cTn>
                              </p:par>
                              <p:par>
                                <p:cTn id="59" presetID="50" presetClass="entr" presetSubtype="0" decel="100000" fill="hold" nodeType="withEffect">
                                  <p:stCondLst>
                                    <p:cond delay="0"/>
                                  </p:stCondLst>
                                  <p:childTnLst>
                                    <p:set>
                                      <p:cBhvr>
                                        <p:cTn id="60" dur="1" fill="hold">
                                          <p:stCondLst>
                                            <p:cond delay="0"/>
                                          </p:stCondLst>
                                        </p:cTn>
                                        <p:tgtEl>
                                          <p:spTgt spid="154630">
                                            <p:txEl>
                                              <p:pRg st="6" end="6"/>
                                            </p:txEl>
                                          </p:spTgt>
                                        </p:tgtEl>
                                        <p:attrNameLst>
                                          <p:attrName>style.visibility</p:attrName>
                                        </p:attrNameLst>
                                      </p:cBhvr>
                                      <p:to>
                                        <p:strVal val="visible"/>
                                      </p:to>
                                    </p:set>
                                    <p:anim calcmode="lin" valueType="num">
                                      <p:cBhvr>
                                        <p:cTn id="61" dur="1000" fill="hold"/>
                                        <p:tgtEl>
                                          <p:spTgt spid="154630">
                                            <p:txEl>
                                              <p:pRg st="6" end="6"/>
                                            </p:txEl>
                                          </p:spTgt>
                                        </p:tgtEl>
                                        <p:attrNameLst>
                                          <p:attrName>ppt_w</p:attrName>
                                        </p:attrNameLst>
                                      </p:cBhvr>
                                      <p:tavLst>
                                        <p:tav tm="0">
                                          <p:val>
                                            <p:strVal val="#ppt_w+.3"/>
                                          </p:val>
                                        </p:tav>
                                        <p:tav tm="100000">
                                          <p:val>
                                            <p:strVal val="#ppt_w"/>
                                          </p:val>
                                        </p:tav>
                                      </p:tavLst>
                                    </p:anim>
                                    <p:anim calcmode="lin" valueType="num">
                                      <p:cBhvr>
                                        <p:cTn id="62" dur="1000" fill="hold"/>
                                        <p:tgtEl>
                                          <p:spTgt spid="154630">
                                            <p:txEl>
                                              <p:pRg st="6" end="6"/>
                                            </p:txEl>
                                          </p:spTgt>
                                        </p:tgtEl>
                                        <p:attrNameLst>
                                          <p:attrName>ppt_h</p:attrName>
                                        </p:attrNameLst>
                                      </p:cBhvr>
                                      <p:tavLst>
                                        <p:tav tm="0">
                                          <p:val>
                                            <p:strVal val="#ppt_h"/>
                                          </p:val>
                                        </p:tav>
                                        <p:tav tm="100000">
                                          <p:val>
                                            <p:strVal val="#ppt_h"/>
                                          </p:val>
                                        </p:tav>
                                      </p:tavLst>
                                    </p:anim>
                                    <p:animEffect transition="in" filter="fade">
                                      <p:cBhvr>
                                        <p:cTn id="63" dur="1000"/>
                                        <p:tgtEl>
                                          <p:spTgt spid="154630">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4628"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Rectangle 3"/>
          <p:cNvSpPr>
            <a:spLocks noGrp="1" noChangeArrowheads="1"/>
          </p:cNvSpPr>
          <p:nvPr>
            <p:ph type="body" idx="1"/>
          </p:nvPr>
        </p:nvSpPr>
        <p:spPr/>
        <p:txBody>
          <a:bodyPr/>
          <a:lstStyle/>
          <a:p>
            <a:r>
              <a:rPr lang="en-US" smtClean="0"/>
              <a:t>Civil Engineer </a:t>
            </a:r>
          </a:p>
          <a:p>
            <a:pPr lvl="1"/>
            <a:r>
              <a:rPr lang="en-US" smtClean="0"/>
              <a:t>$47,000</a:t>
            </a:r>
          </a:p>
          <a:p>
            <a:r>
              <a:rPr lang="en-US" smtClean="0"/>
              <a:t>Environmental Engineer</a:t>
            </a:r>
          </a:p>
          <a:p>
            <a:pPr lvl="1"/>
            <a:r>
              <a:rPr lang="en-US" smtClean="0"/>
              <a:t>$45,000</a:t>
            </a:r>
          </a:p>
          <a:p>
            <a:r>
              <a:rPr lang="en-US" smtClean="0"/>
              <a:t>Land Surveyor </a:t>
            </a:r>
          </a:p>
          <a:p>
            <a:pPr lvl="1"/>
            <a:r>
              <a:rPr lang="en-US" smtClean="0"/>
              <a:t>$35,000</a:t>
            </a:r>
          </a:p>
          <a:p>
            <a:r>
              <a:rPr lang="en-US" smtClean="0"/>
              <a:t>Architect </a:t>
            </a:r>
          </a:p>
          <a:p>
            <a:pPr lvl="1"/>
            <a:r>
              <a:rPr lang="en-US" smtClean="0"/>
              <a:t>$33,000</a:t>
            </a:r>
          </a:p>
          <a:p>
            <a:pPr lvl="1">
              <a:buFontTx/>
              <a:buNone/>
            </a:pPr>
            <a:endParaRPr lang="en-US" smtClean="0"/>
          </a:p>
        </p:txBody>
      </p:sp>
      <p:sp>
        <p:nvSpPr>
          <p:cNvPr id="14341" name="WordArt 5"/>
          <p:cNvSpPr>
            <a:spLocks noChangeArrowheads="1" noChangeShapeType="1" noTextEdit="1"/>
          </p:cNvSpPr>
          <p:nvPr/>
        </p:nvSpPr>
        <p:spPr bwMode="auto">
          <a:xfrm>
            <a:off x="152400" y="228600"/>
            <a:ext cx="8763000" cy="1349375"/>
          </a:xfrm>
          <a:prstGeom prst="rect">
            <a:avLst/>
          </a:prstGeom>
        </p:spPr>
        <p:txBody>
          <a:bodyPr wrap="none" fromWordArt="1">
            <a:prstTxWarp prst="textPlain">
              <a:avLst>
                <a:gd name="adj" fmla="val 50000"/>
              </a:avLst>
            </a:prstTxWarp>
          </a:bodyPr>
          <a:lstStyle/>
          <a:p>
            <a:pPr algn="ctr"/>
            <a:r>
              <a:rPr lang="en-US" sz="3600" kern="10">
                <a:ln w="38100">
                  <a:solidFill>
                    <a:srgbClr val="000000"/>
                  </a:solidFill>
                  <a:round/>
                  <a:headEnd/>
                  <a:tailEnd/>
                </a:ln>
                <a:solidFill>
                  <a:srgbClr val="3333FF"/>
                </a:solidFill>
                <a:latin typeface="Ravie"/>
              </a:rPr>
              <a:t>Average Starting Salaries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14341"/>
                                        </p:tgtEl>
                                        <p:attrNameLst>
                                          <p:attrName>style.visibility</p:attrName>
                                        </p:attrNameLst>
                                      </p:cBhvr>
                                      <p:to>
                                        <p:strVal val="visible"/>
                                      </p:to>
                                    </p:set>
                                    <p:animEffect transition="in" filter="wipe(down)">
                                      <p:cBhvr>
                                        <p:cTn id="7" dur="580">
                                          <p:stCondLst>
                                            <p:cond delay="0"/>
                                          </p:stCondLst>
                                        </p:cTn>
                                        <p:tgtEl>
                                          <p:spTgt spid="14341"/>
                                        </p:tgtEl>
                                      </p:cBhvr>
                                    </p:animEffect>
                                    <p:anim calcmode="lin" valueType="num">
                                      <p:cBhvr>
                                        <p:cTn id="8" dur="1822" tmFilter="0,0; 0.14,0.36; 0.43,0.73; 0.71,0.91; 1.0,1.0">
                                          <p:stCondLst>
                                            <p:cond delay="0"/>
                                          </p:stCondLst>
                                        </p:cTn>
                                        <p:tgtEl>
                                          <p:spTgt spid="14341"/>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4341"/>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4341"/>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4341"/>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4341"/>
                                        </p:tgtEl>
                                        <p:attrNameLst>
                                          <p:attrName>ppt_y</p:attrName>
                                        </p:attrNameLst>
                                      </p:cBhvr>
                                      <p:tavLst>
                                        <p:tav tm="0" fmla="#ppt_y-sin(pi*$)/81">
                                          <p:val>
                                            <p:fltVal val="0"/>
                                          </p:val>
                                        </p:tav>
                                        <p:tav tm="100000">
                                          <p:val>
                                            <p:fltVal val="1"/>
                                          </p:val>
                                        </p:tav>
                                      </p:tavLst>
                                    </p:anim>
                                    <p:animScale>
                                      <p:cBhvr>
                                        <p:cTn id="13" dur="26">
                                          <p:stCondLst>
                                            <p:cond delay="650"/>
                                          </p:stCondLst>
                                        </p:cTn>
                                        <p:tgtEl>
                                          <p:spTgt spid="14341"/>
                                        </p:tgtEl>
                                      </p:cBhvr>
                                      <p:to x="100000" y="60000"/>
                                    </p:animScale>
                                    <p:animScale>
                                      <p:cBhvr>
                                        <p:cTn id="14" dur="166" decel="50000">
                                          <p:stCondLst>
                                            <p:cond delay="676"/>
                                          </p:stCondLst>
                                        </p:cTn>
                                        <p:tgtEl>
                                          <p:spTgt spid="14341"/>
                                        </p:tgtEl>
                                      </p:cBhvr>
                                      <p:to x="100000" y="100000"/>
                                    </p:animScale>
                                    <p:animScale>
                                      <p:cBhvr>
                                        <p:cTn id="15" dur="26">
                                          <p:stCondLst>
                                            <p:cond delay="1312"/>
                                          </p:stCondLst>
                                        </p:cTn>
                                        <p:tgtEl>
                                          <p:spTgt spid="14341"/>
                                        </p:tgtEl>
                                      </p:cBhvr>
                                      <p:to x="100000" y="80000"/>
                                    </p:animScale>
                                    <p:animScale>
                                      <p:cBhvr>
                                        <p:cTn id="16" dur="166" decel="50000">
                                          <p:stCondLst>
                                            <p:cond delay="1338"/>
                                          </p:stCondLst>
                                        </p:cTn>
                                        <p:tgtEl>
                                          <p:spTgt spid="14341"/>
                                        </p:tgtEl>
                                      </p:cBhvr>
                                      <p:to x="100000" y="100000"/>
                                    </p:animScale>
                                    <p:animScale>
                                      <p:cBhvr>
                                        <p:cTn id="17" dur="26">
                                          <p:stCondLst>
                                            <p:cond delay="1642"/>
                                          </p:stCondLst>
                                        </p:cTn>
                                        <p:tgtEl>
                                          <p:spTgt spid="14341"/>
                                        </p:tgtEl>
                                      </p:cBhvr>
                                      <p:to x="100000" y="90000"/>
                                    </p:animScale>
                                    <p:animScale>
                                      <p:cBhvr>
                                        <p:cTn id="18" dur="166" decel="50000">
                                          <p:stCondLst>
                                            <p:cond delay="1668"/>
                                          </p:stCondLst>
                                        </p:cTn>
                                        <p:tgtEl>
                                          <p:spTgt spid="14341"/>
                                        </p:tgtEl>
                                      </p:cBhvr>
                                      <p:to x="100000" y="100000"/>
                                    </p:animScale>
                                    <p:animScale>
                                      <p:cBhvr>
                                        <p:cTn id="19" dur="26">
                                          <p:stCondLst>
                                            <p:cond delay="1808"/>
                                          </p:stCondLst>
                                        </p:cTn>
                                        <p:tgtEl>
                                          <p:spTgt spid="14341"/>
                                        </p:tgtEl>
                                      </p:cBhvr>
                                      <p:to x="100000" y="95000"/>
                                    </p:animScale>
                                    <p:animScale>
                                      <p:cBhvr>
                                        <p:cTn id="20" dur="166" decel="50000">
                                          <p:stCondLst>
                                            <p:cond delay="1834"/>
                                          </p:stCondLst>
                                        </p:cTn>
                                        <p:tgtEl>
                                          <p:spTgt spid="14341"/>
                                        </p:tgtEl>
                                      </p:cBhvr>
                                      <p:to x="100000" y="100000"/>
                                    </p:animScale>
                                  </p:childTnLst>
                                </p:cTn>
                              </p:par>
                            </p:childTnLst>
                          </p:cTn>
                        </p:par>
                        <p:par>
                          <p:cTn id="21" fill="hold">
                            <p:stCondLst>
                              <p:cond delay="2000"/>
                            </p:stCondLst>
                            <p:childTnLst>
                              <p:par>
                                <p:cTn id="22" presetID="26" presetClass="entr" presetSubtype="0" fill="hold" nodeType="afterEffect">
                                  <p:stCondLst>
                                    <p:cond delay="0"/>
                                  </p:stCondLst>
                                  <p:childTnLst>
                                    <p:set>
                                      <p:cBhvr>
                                        <p:cTn id="23" dur="1" fill="hold">
                                          <p:stCondLst>
                                            <p:cond delay="0"/>
                                          </p:stCondLst>
                                        </p:cTn>
                                        <p:tgtEl>
                                          <p:spTgt spid="14339">
                                            <p:txEl>
                                              <p:pRg st="0" end="0"/>
                                            </p:txEl>
                                          </p:spTgt>
                                        </p:tgtEl>
                                        <p:attrNameLst>
                                          <p:attrName>style.visibility</p:attrName>
                                        </p:attrNameLst>
                                      </p:cBhvr>
                                      <p:to>
                                        <p:strVal val="visible"/>
                                      </p:to>
                                    </p:set>
                                    <p:animEffect transition="in" filter="wipe(down)">
                                      <p:cBhvr>
                                        <p:cTn id="24" dur="580">
                                          <p:stCondLst>
                                            <p:cond delay="0"/>
                                          </p:stCondLst>
                                        </p:cTn>
                                        <p:tgtEl>
                                          <p:spTgt spid="14339">
                                            <p:txEl>
                                              <p:pRg st="0" end="0"/>
                                            </p:txEl>
                                          </p:spTgt>
                                        </p:tgtEl>
                                      </p:cBhvr>
                                    </p:animEffect>
                                    <p:anim calcmode="lin" valueType="num">
                                      <p:cBhvr>
                                        <p:cTn id="25" dur="1822" tmFilter="0,0; 0.14,0.36; 0.43,0.73; 0.71,0.91; 1.0,1.0">
                                          <p:stCondLst>
                                            <p:cond delay="0"/>
                                          </p:stCondLst>
                                        </p:cTn>
                                        <p:tgtEl>
                                          <p:spTgt spid="14339">
                                            <p:txEl>
                                              <p:pRg st="0" end="0"/>
                                            </p:txEl>
                                          </p:spTgt>
                                        </p:tgtEl>
                                        <p:attrNameLst>
                                          <p:attrName>ppt_x</p:attrName>
                                        </p:attrNameLst>
                                      </p:cBhvr>
                                      <p:tavLst>
                                        <p:tav tm="0">
                                          <p:val>
                                            <p:strVal val="#ppt_x-0.25"/>
                                          </p:val>
                                        </p:tav>
                                        <p:tav tm="100000">
                                          <p:val>
                                            <p:strVal val="#ppt_x"/>
                                          </p:val>
                                        </p:tav>
                                      </p:tavLst>
                                    </p:anim>
                                    <p:anim calcmode="lin" valueType="num">
                                      <p:cBhvr>
                                        <p:cTn id="26" dur="664" tmFilter="0.0,0.0; 0.25,0.07; 0.50,0.2; 0.75,0.467; 1.0,1.0">
                                          <p:stCondLst>
                                            <p:cond delay="0"/>
                                          </p:stCondLst>
                                        </p:cTn>
                                        <p:tgtEl>
                                          <p:spTgt spid="14339">
                                            <p:txEl>
                                              <p:pRg st="0" end="0"/>
                                            </p:txEl>
                                          </p:spTgt>
                                        </p:tgtEl>
                                        <p:attrNameLst>
                                          <p:attrName>ppt_y</p:attrName>
                                        </p:attrNameLst>
                                      </p:cBhvr>
                                      <p:tavLst>
                                        <p:tav tm="0" fmla="#ppt_y-sin(pi*$)/3">
                                          <p:val>
                                            <p:fltVal val="0.5"/>
                                          </p:val>
                                        </p:tav>
                                        <p:tav tm="100000">
                                          <p:val>
                                            <p:fltVal val="1"/>
                                          </p:val>
                                        </p:tav>
                                      </p:tavLst>
                                    </p:anim>
                                    <p:anim calcmode="lin" valueType="num">
                                      <p:cBhvr>
                                        <p:cTn id="27" dur="664" tmFilter="0, 0; 0.125,0.2665; 0.25,0.4; 0.375,0.465; 0.5,0.5;  0.625,0.535; 0.75,0.6; 0.875,0.7335; 1,1">
                                          <p:stCondLst>
                                            <p:cond delay="664"/>
                                          </p:stCondLst>
                                        </p:cTn>
                                        <p:tgtEl>
                                          <p:spTgt spid="14339">
                                            <p:txEl>
                                              <p:pRg st="0" end="0"/>
                                            </p:txEl>
                                          </p:spTgt>
                                        </p:tgtEl>
                                        <p:attrNameLst>
                                          <p:attrName>ppt_y</p:attrName>
                                        </p:attrNameLst>
                                      </p:cBhvr>
                                      <p:tavLst>
                                        <p:tav tm="0" fmla="#ppt_y-sin(pi*$)/9">
                                          <p:val>
                                            <p:fltVal val="0"/>
                                          </p:val>
                                        </p:tav>
                                        <p:tav tm="100000">
                                          <p:val>
                                            <p:fltVal val="1"/>
                                          </p:val>
                                        </p:tav>
                                      </p:tavLst>
                                    </p:anim>
                                    <p:anim calcmode="lin" valueType="num">
                                      <p:cBhvr>
                                        <p:cTn id="28" dur="332" tmFilter="0, 0; 0.125,0.2665; 0.25,0.4; 0.375,0.465; 0.5,0.5;  0.625,0.535; 0.75,0.6; 0.875,0.7335; 1,1">
                                          <p:stCondLst>
                                            <p:cond delay="1324"/>
                                          </p:stCondLst>
                                        </p:cTn>
                                        <p:tgtEl>
                                          <p:spTgt spid="14339">
                                            <p:txEl>
                                              <p:pRg st="0" end="0"/>
                                            </p:txEl>
                                          </p:spTgt>
                                        </p:tgtEl>
                                        <p:attrNameLst>
                                          <p:attrName>ppt_y</p:attrName>
                                        </p:attrNameLst>
                                      </p:cBhvr>
                                      <p:tavLst>
                                        <p:tav tm="0" fmla="#ppt_y-sin(pi*$)/27">
                                          <p:val>
                                            <p:fltVal val="0"/>
                                          </p:val>
                                        </p:tav>
                                        <p:tav tm="100000">
                                          <p:val>
                                            <p:fltVal val="1"/>
                                          </p:val>
                                        </p:tav>
                                      </p:tavLst>
                                    </p:anim>
                                    <p:anim calcmode="lin" valueType="num">
                                      <p:cBhvr>
                                        <p:cTn id="29" dur="164" tmFilter="0, 0; 0.125,0.2665; 0.25,0.4; 0.375,0.465; 0.5,0.5;  0.625,0.535; 0.75,0.6; 0.875,0.7335; 1,1">
                                          <p:stCondLst>
                                            <p:cond delay="1656"/>
                                          </p:stCondLst>
                                        </p:cTn>
                                        <p:tgtEl>
                                          <p:spTgt spid="14339">
                                            <p:txEl>
                                              <p:pRg st="0" end="0"/>
                                            </p:txEl>
                                          </p:spTgt>
                                        </p:tgtEl>
                                        <p:attrNameLst>
                                          <p:attrName>ppt_y</p:attrName>
                                        </p:attrNameLst>
                                      </p:cBhvr>
                                      <p:tavLst>
                                        <p:tav tm="0" fmla="#ppt_y-sin(pi*$)/81">
                                          <p:val>
                                            <p:fltVal val="0"/>
                                          </p:val>
                                        </p:tav>
                                        <p:tav tm="100000">
                                          <p:val>
                                            <p:fltVal val="1"/>
                                          </p:val>
                                        </p:tav>
                                      </p:tavLst>
                                    </p:anim>
                                    <p:animScale>
                                      <p:cBhvr>
                                        <p:cTn id="30" dur="26">
                                          <p:stCondLst>
                                            <p:cond delay="650"/>
                                          </p:stCondLst>
                                        </p:cTn>
                                        <p:tgtEl>
                                          <p:spTgt spid="14339">
                                            <p:txEl>
                                              <p:pRg st="0" end="0"/>
                                            </p:txEl>
                                          </p:spTgt>
                                        </p:tgtEl>
                                      </p:cBhvr>
                                      <p:to x="100000" y="60000"/>
                                    </p:animScale>
                                    <p:animScale>
                                      <p:cBhvr>
                                        <p:cTn id="31" dur="166" decel="50000">
                                          <p:stCondLst>
                                            <p:cond delay="676"/>
                                          </p:stCondLst>
                                        </p:cTn>
                                        <p:tgtEl>
                                          <p:spTgt spid="14339">
                                            <p:txEl>
                                              <p:pRg st="0" end="0"/>
                                            </p:txEl>
                                          </p:spTgt>
                                        </p:tgtEl>
                                      </p:cBhvr>
                                      <p:to x="100000" y="100000"/>
                                    </p:animScale>
                                    <p:animScale>
                                      <p:cBhvr>
                                        <p:cTn id="32" dur="26">
                                          <p:stCondLst>
                                            <p:cond delay="1312"/>
                                          </p:stCondLst>
                                        </p:cTn>
                                        <p:tgtEl>
                                          <p:spTgt spid="14339">
                                            <p:txEl>
                                              <p:pRg st="0" end="0"/>
                                            </p:txEl>
                                          </p:spTgt>
                                        </p:tgtEl>
                                      </p:cBhvr>
                                      <p:to x="100000" y="80000"/>
                                    </p:animScale>
                                    <p:animScale>
                                      <p:cBhvr>
                                        <p:cTn id="33" dur="166" decel="50000">
                                          <p:stCondLst>
                                            <p:cond delay="1338"/>
                                          </p:stCondLst>
                                        </p:cTn>
                                        <p:tgtEl>
                                          <p:spTgt spid="14339">
                                            <p:txEl>
                                              <p:pRg st="0" end="0"/>
                                            </p:txEl>
                                          </p:spTgt>
                                        </p:tgtEl>
                                      </p:cBhvr>
                                      <p:to x="100000" y="100000"/>
                                    </p:animScale>
                                    <p:animScale>
                                      <p:cBhvr>
                                        <p:cTn id="34" dur="26">
                                          <p:stCondLst>
                                            <p:cond delay="1642"/>
                                          </p:stCondLst>
                                        </p:cTn>
                                        <p:tgtEl>
                                          <p:spTgt spid="14339">
                                            <p:txEl>
                                              <p:pRg st="0" end="0"/>
                                            </p:txEl>
                                          </p:spTgt>
                                        </p:tgtEl>
                                      </p:cBhvr>
                                      <p:to x="100000" y="90000"/>
                                    </p:animScale>
                                    <p:animScale>
                                      <p:cBhvr>
                                        <p:cTn id="35" dur="166" decel="50000">
                                          <p:stCondLst>
                                            <p:cond delay="1668"/>
                                          </p:stCondLst>
                                        </p:cTn>
                                        <p:tgtEl>
                                          <p:spTgt spid="14339">
                                            <p:txEl>
                                              <p:pRg st="0" end="0"/>
                                            </p:txEl>
                                          </p:spTgt>
                                        </p:tgtEl>
                                      </p:cBhvr>
                                      <p:to x="100000" y="100000"/>
                                    </p:animScale>
                                    <p:animScale>
                                      <p:cBhvr>
                                        <p:cTn id="36" dur="26">
                                          <p:stCondLst>
                                            <p:cond delay="1808"/>
                                          </p:stCondLst>
                                        </p:cTn>
                                        <p:tgtEl>
                                          <p:spTgt spid="14339">
                                            <p:txEl>
                                              <p:pRg st="0" end="0"/>
                                            </p:txEl>
                                          </p:spTgt>
                                        </p:tgtEl>
                                      </p:cBhvr>
                                      <p:to x="100000" y="95000"/>
                                    </p:animScale>
                                    <p:animScale>
                                      <p:cBhvr>
                                        <p:cTn id="37" dur="166" decel="50000">
                                          <p:stCondLst>
                                            <p:cond delay="1834"/>
                                          </p:stCondLst>
                                        </p:cTn>
                                        <p:tgtEl>
                                          <p:spTgt spid="14339">
                                            <p:txEl>
                                              <p:pRg st="0" end="0"/>
                                            </p:txEl>
                                          </p:spTgt>
                                        </p:tgtEl>
                                      </p:cBhvr>
                                      <p:to x="100000" y="100000"/>
                                    </p:animScale>
                                  </p:childTnLst>
                                </p:cTn>
                              </p:par>
                              <p:par>
                                <p:cTn id="38" presetID="26" presetClass="entr" presetSubtype="0" fill="hold" nodeType="withEffect">
                                  <p:stCondLst>
                                    <p:cond delay="0"/>
                                  </p:stCondLst>
                                  <p:childTnLst>
                                    <p:set>
                                      <p:cBhvr>
                                        <p:cTn id="39" dur="1" fill="hold">
                                          <p:stCondLst>
                                            <p:cond delay="0"/>
                                          </p:stCondLst>
                                        </p:cTn>
                                        <p:tgtEl>
                                          <p:spTgt spid="14339">
                                            <p:txEl>
                                              <p:pRg st="1" end="1"/>
                                            </p:txEl>
                                          </p:spTgt>
                                        </p:tgtEl>
                                        <p:attrNameLst>
                                          <p:attrName>style.visibility</p:attrName>
                                        </p:attrNameLst>
                                      </p:cBhvr>
                                      <p:to>
                                        <p:strVal val="visible"/>
                                      </p:to>
                                    </p:set>
                                    <p:animEffect transition="in" filter="wipe(down)">
                                      <p:cBhvr>
                                        <p:cTn id="40" dur="580">
                                          <p:stCondLst>
                                            <p:cond delay="0"/>
                                          </p:stCondLst>
                                        </p:cTn>
                                        <p:tgtEl>
                                          <p:spTgt spid="14339">
                                            <p:txEl>
                                              <p:pRg st="1" end="1"/>
                                            </p:txEl>
                                          </p:spTgt>
                                        </p:tgtEl>
                                      </p:cBhvr>
                                    </p:animEffect>
                                    <p:anim calcmode="lin" valueType="num">
                                      <p:cBhvr>
                                        <p:cTn id="41" dur="1822" tmFilter="0,0; 0.14,0.36; 0.43,0.73; 0.71,0.91; 1.0,1.0">
                                          <p:stCondLst>
                                            <p:cond delay="0"/>
                                          </p:stCondLst>
                                        </p:cTn>
                                        <p:tgtEl>
                                          <p:spTgt spid="14339">
                                            <p:txEl>
                                              <p:pRg st="1" end="1"/>
                                            </p:txEl>
                                          </p:spTgt>
                                        </p:tgtEl>
                                        <p:attrNameLst>
                                          <p:attrName>ppt_x</p:attrName>
                                        </p:attrNameLst>
                                      </p:cBhvr>
                                      <p:tavLst>
                                        <p:tav tm="0">
                                          <p:val>
                                            <p:strVal val="#ppt_x-0.25"/>
                                          </p:val>
                                        </p:tav>
                                        <p:tav tm="100000">
                                          <p:val>
                                            <p:strVal val="#ppt_x"/>
                                          </p:val>
                                        </p:tav>
                                      </p:tavLst>
                                    </p:anim>
                                    <p:anim calcmode="lin" valueType="num">
                                      <p:cBhvr>
                                        <p:cTn id="42" dur="664" tmFilter="0.0,0.0; 0.25,0.07; 0.50,0.2; 0.75,0.467; 1.0,1.0">
                                          <p:stCondLst>
                                            <p:cond delay="0"/>
                                          </p:stCondLst>
                                        </p:cTn>
                                        <p:tgtEl>
                                          <p:spTgt spid="14339">
                                            <p:txEl>
                                              <p:pRg st="1" end="1"/>
                                            </p:txEl>
                                          </p:spTgt>
                                        </p:tgtEl>
                                        <p:attrNameLst>
                                          <p:attrName>ppt_y</p:attrName>
                                        </p:attrNameLst>
                                      </p:cBhvr>
                                      <p:tavLst>
                                        <p:tav tm="0" fmla="#ppt_y-sin(pi*$)/3">
                                          <p:val>
                                            <p:fltVal val="0.5"/>
                                          </p:val>
                                        </p:tav>
                                        <p:tav tm="100000">
                                          <p:val>
                                            <p:fltVal val="1"/>
                                          </p:val>
                                        </p:tav>
                                      </p:tavLst>
                                    </p:anim>
                                    <p:anim calcmode="lin" valueType="num">
                                      <p:cBhvr>
                                        <p:cTn id="43" dur="664" tmFilter="0, 0; 0.125,0.2665; 0.25,0.4; 0.375,0.465; 0.5,0.5;  0.625,0.535; 0.75,0.6; 0.875,0.7335; 1,1">
                                          <p:stCondLst>
                                            <p:cond delay="664"/>
                                          </p:stCondLst>
                                        </p:cTn>
                                        <p:tgtEl>
                                          <p:spTgt spid="14339">
                                            <p:txEl>
                                              <p:pRg st="1" end="1"/>
                                            </p:txEl>
                                          </p:spTgt>
                                        </p:tgtEl>
                                        <p:attrNameLst>
                                          <p:attrName>ppt_y</p:attrName>
                                        </p:attrNameLst>
                                      </p:cBhvr>
                                      <p:tavLst>
                                        <p:tav tm="0" fmla="#ppt_y-sin(pi*$)/9">
                                          <p:val>
                                            <p:fltVal val="0"/>
                                          </p:val>
                                        </p:tav>
                                        <p:tav tm="100000">
                                          <p:val>
                                            <p:fltVal val="1"/>
                                          </p:val>
                                        </p:tav>
                                      </p:tavLst>
                                    </p:anim>
                                    <p:anim calcmode="lin" valueType="num">
                                      <p:cBhvr>
                                        <p:cTn id="44" dur="332" tmFilter="0, 0; 0.125,0.2665; 0.25,0.4; 0.375,0.465; 0.5,0.5;  0.625,0.535; 0.75,0.6; 0.875,0.7335; 1,1">
                                          <p:stCondLst>
                                            <p:cond delay="1324"/>
                                          </p:stCondLst>
                                        </p:cTn>
                                        <p:tgtEl>
                                          <p:spTgt spid="14339">
                                            <p:txEl>
                                              <p:pRg st="1" end="1"/>
                                            </p:txEl>
                                          </p:spTgt>
                                        </p:tgtEl>
                                        <p:attrNameLst>
                                          <p:attrName>ppt_y</p:attrName>
                                        </p:attrNameLst>
                                      </p:cBhvr>
                                      <p:tavLst>
                                        <p:tav tm="0" fmla="#ppt_y-sin(pi*$)/27">
                                          <p:val>
                                            <p:fltVal val="0"/>
                                          </p:val>
                                        </p:tav>
                                        <p:tav tm="100000">
                                          <p:val>
                                            <p:fltVal val="1"/>
                                          </p:val>
                                        </p:tav>
                                      </p:tavLst>
                                    </p:anim>
                                    <p:anim calcmode="lin" valueType="num">
                                      <p:cBhvr>
                                        <p:cTn id="45" dur="164" tmFilter="0, 0; 0.125,0.2665; 0.25,0.4; 0.375,0.465; 0.5,0.5;  0.625,0.535; 0.75,0.6; 0.875,0.7335; 1,1">
                                          <p:stCondLst>
                                            <p:cond delay="1656"/>
                                          </p:stCondLst>
                                        </p:cTn>
                                        <p:tgtEl>
                                          <p:spTgt spid="14339">
                                            <p:txEl>
                                              <p:pRg st="1" end="1"/>
                                            </p:txEl>
                                          </p:spTgt>
                                        </p:tgtEl>
                                        <p:attrNameLst>
                                          <p:attrName>ppt_y</p:attrName>
                                        </p:attrNameLst>
                                      </p:cBhvr>
                                      <p:tavLst>
                                        <p:tav tm="0" fmla="#ppt_y-sin(pi*$)/81">
                                          <p:val>
                                            <p:fltVal val="0"/>
                                          </p:val>
                                        </p:tav>
                                        <p:tav tm="100000">
                                          <p:val>
                                            <p:fltVal val="1"/>
                                          </p:val>
                                        </p:tav>
                                      </p:tavLst>
                                    </p:anim>
                                    <p:animScale>
                                      <p:cBhvr>
                                        <p:cTn id="46" dur="26">
                                          <p:stCondLst>
                                            <p:cond delay="650"/>
                                          </p:stCondLst>
                                        </p:cTn>
                                        <p:tgtEl>
                                          <p:spTgt spid="14339">
                                            <p:txEl>
                                              <p:pRg st="1" end="1"/>
                                            </p:txEl>
                                          </p:spTgt>
                                        </p:tgtEl>
                                      </p:cBhvr>
                                      <p:to x="100000" y="60000"/>
                                    </p:animScale>
                                    <p:animScale>
                                      <p:cBhvr>
                                        <p:cTn id="47" dur="166" decel="50000">
                                          <p:stCondLst>
                                            <p:cond delay="676"/>
                                          </p:stCondLst>
                                        </p:cTn>
                                        <p:tgtEl>
                                          <p:spTgt spid="14339">
                                            <p:txEl>
                                              <p:pRg st="1" end="1"/>
                                            </p:txEl>
                                          </p:spTgt>
                                        </p:tgtEl>
                                      </p:cBhvr>
                                      <p:to x="100000" y="100000"/>
                                    </p:animScale>
                                    <p:animScale>
                                      <p:cBhvr>
                                        <p:cTn id="48" dur="26">
                                          <p:stCondLst>
                                            <p:cond delay="1312"/>
                                          </p:stCondLst>
                                        </p:cTn>
                                        <p:tgtEl>
                                          <p:spTgt spid="14339">
                                            <p:txEl>
                                              <p:pRg st="1" end="1"/>
                                            </p:txEl>
                                          </p:spTgt>
                                        </p:tgtEl>
                                      </p:cBhvr>
                                      <p:to x="100000" y="80000"/>
                                    </p:animScale>
                                    <p:animScale>
                                      <p:cBhvr>
                                        <p:cTn id="49" dur="166" decel="50000">
                                          <p:stCondLst>
                                            <p:cond delay="1338"/>
                                          </p:stCondLst>
                                        </p:cTn>
                                        <p:tgtEl>
                                          <p:spTgt spid="14339">
                                            <p:txEl>
                                              <p:pRg st="1" end="1"/>
                                            </p:txEl>
                                          </p:spTgt>
                                        </p:tgtEl>
                                      </p:cBhvr>
                                      <p:to x="100000" y="100000"/>
                                    </p:animScale>
                                    <p:animScale>
                                      <p:cBhvr>
                                        <p:cTn id="50" dur="26">
                                          <p:stCondLst>
                                            <p:cond delay="1642"/>
                                          </p:stCondLst>
                                        </p:cTn>
                                        <p:tgtEl>
                                          <p:spTgt spid="14339">
                                            <p:txEl>
                                              <p:pRg st="1" end="1"/>
                                            </p:txEl>
                                          </p:spTgt>
                                        </p:tgtEl>
                                      </p:cBhvr>
                                      <p:to x="100000" y="90000"/>
                                    </p:animScale>
                                    <p:animScale>
                                      <p:cBhvr>
                                        <p:cTn id="51" dur="166" decel="50000">
                                          <p:stCondLst>
                                            <p:cond delay="1668"/>
                                          </p:stCondLst>
                                        </p:cTn>
                                        <p:tgtEl>
                                          <p:spTgt spid="14339">
                                            <p:txEl>
                                              <p:pRg st="1" end="1"/>
                                            </p:txEl>
                                          </p:spTgt>
                                        </p:tgtEl>
                                      </p:cBhvr>
                                      <p:to x="100000" y="100000"/>
                                    </p:animScale>
                                    <p:animScale>
                                      <p:cBhvr>
                                        <p:cTn id="52" dur="26">
                                          <p:stCondLst>
                                            <p:cond delay="1808"/>
                                          </p:stCondLst>
                                        </p:cTn>
                                        <p:tgtEl>
                                          <p:spTgt spid="14339">
                                            <p:txEl>
                                              <p:pRg st="1" end="1"/>
                                            </p:txEl>
                                          </p:spTgt>
                                        </p:tgtEl>
                                      </p:cBhvr>
                                      <p:to x="100000" y="95000"/>
                                    </p:animScale>
                                    <p:animScale>
                                      <p:cBhvr>
                                        <p:cTn id="53" dur="166" decel="50000">
                                          <p:stCondLst>
                                            <p:cond delay="1834"/>
                                          </p:stCondLst>
                                        </p:cTn>
                                        <p:tgtEl>
                                          <p:spTgt spid="14339">
                                            <p:txEl>
                                              <p:pRg st="1" end="1"/>
                                            </p:txEl>
                                          </p:spTgt>
                                        </p:tgtEl>
                                      </p:cBhvr>
                                      <p:to x="100000" y="100000"/>
                                    </p:animScale>
                                  </p:childTnLst>
                                </p:cTn>
                              </p:par>
                            </p:childTnLst>
                          </p:cTn>
                        </p:par>
                        <p:par>
                          <p:cTn id="54" fill="hold">
                            <p:stCondLst>
                              <p:cond delay="4000"/>
                            </p:stCondLst>
                            <p:childTnLst>
                              <p:par>
                                <p:cTn id="55" presetID="26" presetClass="entr" presetSubtype="0" fill="hold" nodeType="afterEffect">
                                  <p:stCondLst>
                                    <p:cond delay="0"/>
                                  </p:stCondLst>
                                  <p:childTnLst>
                                    <p:set>
                                      <p:cBhvr>
                                        <p:cTn id="56" dur="1" fill="hold">
                                          <p:stCondLst>
                                            <p:cond delay="0"/>
                                          </p:stCondLst>
                                        </p:cTn>
                                        <p:tgtEl>
                                          <p:spTgt spid="14339">
                                            <p:txEl>
                                              <p:pRg st="2" end="2"/>
                                            </p:txEl>
                                          </p:spTgt>
                                        </p:tgtEl>
                                        <p:attrNameLst>
                                          <p:attrName>style.visibility</p:attrName>
                                        </p:attrNameLst>
                                      </p:cBhvr>
                                      <p:to>
                                        <p:strVal val="visible"/>
                                      </p:to>
                                    </p:set>
                                    <p:animEffect transition="in" filter="wipe(down)">
                                      <p:cBhvr>
                                        <p:cTn id="57" dur="580">
                                          <p:stCondLst>
                                            <p:cond delay="0"/>
                                          </p:stCondLst>
                                        </p:cTn>
                                        <p:tgtEl>
                                          <p:spTgt spid="14339">
                                            <p:txEl>
                                              <p:pRg st="2" end="2"/>
                                            </p:txEl>
                                          </p:spTgt>
                                        </p:tgtEl>
                                      </p:cBhvr>
                                    </p:animEffect>
                                    <p:anim calcmode="lin" valueType="num">
                                      <p:cBhvr>
                                        <p:cTn id="58" dur="1822" tmFilter="0,0; 0.14,0.36; 0.43,0.73; 0.71,0.91; 1.0,1.0">
                                          <p:stCondLst>
                                            <p:cond delay="0"/>
                                          </p:stCondLst>
                                        </p:cTn>
                                        <p:tgtEl>
                                          <p:spTgt spid="14339">
                                            <p:txEl>
                                              <p:pRg st="2" end="2"/>
                                            </p:txEl>
                                          </p:spTgt>
                                        </p:tgtEl>
                                        <p:attrNameLst>
                                          <p:attrName>ppt_x</p:attrName>
                                        </p:attrNameLst>
                                      </p:cBhvr>
                                      <p:tavLst>
                                        <p:tav tm="0">
                                          <p:val>
                                            <p:strVal val="#ppt_x-0.25"/>
                                          </p:val>
                                        </p:tav>
                                        <p:tav tm="100000">
                                          <p:val>
                                            <p:strVal val="#ppt_x"/>
                                          </p:val>
                                        </p:tav>
                                      </p:tavLst>
                                    </p:anim>
                                    <p:anim calcmode="lin" valueType="num">
                                      <p:cBhvr>
                                        <p:cTn id="59" dur="664" tmFilter="0.0,0.0; 0.25,0.07; 0.50,0.2; 0.75,0.467; 1.0,1.0">
                                          <p:stCondLst>
                                            <p:cond delay="0"/>
                                          </p:stCondLst>
                                        </p:cTn>
                                        <p:tgtEl>
                                          <p:spTgt spid="14339">
                                            <p:txEl>
                                              <p:pRg st="2" end="2"/>
                                            </p:txEl>
                                          </p:spTgt>
                                        </p:tgtEl>
                                        <p:attrNameLst>
                                          <p:attrName>ppt_y</p:attrName>
                                        </p:attrNameLst>
                                      </p:cBhvr>
                                      <p:tavLst>
                                        <p:tav tm="0" fmla="#ppt_y-sin(pi*$)/3">
                                          <p:val>
                                            <p:fltVal val="0.5"/>
                                          </p:val>
                                        </p:tav>
                                        <p:tav tm="100000">
                                          <p:val>
                                            <p:fltVal val="1"/>
                                          </p:val>
                                        </p:tav>
                                      </p:tavLst>
                                    </p:anim>
                                    <p:anim calcmode="lin" valueType="num">
                                      <p:cBhvr>
                                        <p:cTn id="60" dur="664" tmFilter="0, 0; 0.125,0.2665; 0.25,0.4; 0.375,0.465; 0.5,0.5;  0.625,0.535; 0.75,0.6; 0.875,0.7335; 1,1">
                                          <p:stCondLst>
                                            <p:cond delay="664"/>
                                          </p:stCondLst>
                                        </p:cTn>
                                        <p:tgtEl>
                                          <p:spTgt spid="14339">
                                            <p:txEl>
                                              <p:pRg st="2" end="2"/>
                                            </p:txEl>
                                          </p:spTgt>
                                        </p:tgtEl>
                                        <p:attrNameLst>
                                          <p:attrName>ppt_y</p:attrName>
                                        </p:attrNameLst>
                                      </p:cBhvr>
                                      <p:tavLst>
                                        <p:tav tm="0" fmla="#ppt_y-sin(pi*$)/9">
                                          <p:val>
                                            <p:fltVal val="0"/>
                                          </p:val>
                                        </p:tav>
                                        <p:tav tm="100000">
                                          <p:val>
                                            <p:fltVal val="1"/>
                                          </p:val>
                                        </p:tav>
                                      </p:tavLst>
                                    </p:anim>
                                    <p:anim calcmode="lin" valueType="num">
                                      <p:cBhvr>
                                        <p:cTn id="61" dur="332" tmFilter="0, 0; 0.125,0.2665; 0.25,0.4; 0.375,0.465; 0.5,0.5;  0.625,0.535; 0.75,0.6; 0.875,0.7335; 1,1">
                                          <p:stCondLst>
                                            <p:cond delay="1324"/>
                                          </p:stCondLst>
                                        </p:cTn>
                                        <p:tgtEl>
                                          <p:spTgt spid="14339">
                                            <p:txEl>
                                              <p:pRg st="2" end="2"/>
                                            </p:txEl>
                                          </p:spTgt>
                                        </p:tgtEl>
                                        <p:attrNameLst>
                                          <p:attrName>ppt_y</p:attrName>
                                        </p:attrNameLst>
                                      </p:cBhvr>
                                      <p:tavLst>
                                        <p:tav tm="0" fmla="#ppt_y-sin(pi*$)/27">
                                          <p:val>
                                            <p:fltVal val="0"/>
                                          </p:val>
                                        </p:tav>
                                        <p:tav tm="100000">
                                          <p:val>
                                            <p:fltVal val="1"/>
                                          </p:val>
                                        </p:tav>
                                      </p:tavLst>
                                    </p:anim>
                                    <p:anim calcmode="lin" valueType="num">
                                      <p:cBhvr>
                                        <p:cTn id="62" dur="164" tmFilter="0, 0; 0.125,0.2665; 0.25,0.4; 0.375,0.465; 0.5,0.5;  0.625,0.535; 0.75,0.6; 0.875,0.7335; 1,1">
                                          <p:stCondLst>
                                            <p:cond delay="1656"/>
                                          </p:stCondLst>
                                        </p:cTn>
                                        <p:tgtEl>
                                          <p:spTgt spid="14339">
                                            <p:txEl>
                                              <p:pRg st="2" end="2"/>
                                            </p:txEl>
                                          </p:spTgt>
                                        </p:tgtEl>
                                        <p:attrNameLst>
                                          <p:attrName>ppt_y</p:attrName>
                                        </p:attrNameLst>
                                      </p:cBhvr>
                                      <p:tavLst>
                                        <p:tav tm="0" fmla="#ppt_y-sin(pi*$)/81">
                                          <p:val>
                                            <p:fltVal val="0"/>
                                          </p:val>
                                        </p:tav>
                                        <p:tav tm="100000">
                                          <p:val>
                                            <p:fltVal val="1"/>
                                          </p:val>
                                        </p:tav>
                                      </p:tavLst>
                                    </p:anim>
                                    <p:animScale>
                                      <p:cBhvr>
                                        <p:cTn id="63" dur="26">
                                          <p:stCondLst>
                                            <p:cond delay="650"/>
                                          </p:stCondLst>
                                        </p:cTn>
                                        <p:tgtEl>
                                          <p:spTgt spid="14339">
                                            <p:txEl>
                                              <p:pRg st="2" end="2"/>
                                            </p:txEl>
                                          </p:spTgt>
                                        </p:tgtEl>
                                      </p:cBhvr>
                                      <p:to x="100000" y="60000"/>
                                    </p:animScale>
                                    <p:animScale>
                                      <p:cBhvr>
                                        <p:cTn id="64" dur="166" decel="50000">
                                          <p:stCondLst>
                                            <p:cond delay="676"/>
                                          </p:stCondLst>
                                        </p:cTn>
                                        <p:tgtEl>
                                          <p:spTgt spid="14339">
                                            <p:txEl>
                                              <p:pRg st="2" end="2"/>
                                            </p:txEl>
                                          </p:spTgt>
                                        </p:tgtEl>
                                      </p:cBhvr>
                                      <p:to x="100000" y="100000"/>
                                    </p:animScale>
                                    <p:animScale>
                                      <p:cBhvr>
                                        <p:cTn id="65" dur="26">
                                          <p:stCondLst>
                                            <p:cond delay="1312"/>
                                          </p:stCondLst>
                                        </p:cTn>
                                        <p:tgtEl>
                                          <p:spTgt spid="14339">
                                            <p:txEl>
                                              <p:pRg st="2" end="2"/>
                                            </p:txEl>
                                          </p:spTgt>
                                        </p:tgtEl>
                                      </p:cBhvr>
                                      <p:to x="100000" y="80000"/>
                                    </p:animScale>
                                    <p:animScale>
                                      <p:cBhvr>
                                        <p:cTn id="66" dur="166" decel="50000">
                                          <p:stCondLst>
                                            <p:cond delay="1338"/>
                                          </p:stCondLst>
                                        </p:cTn>
                                        <p:tgtEl>
                                          <p:spTgt spid="14339">
                                            <p:txEl>
                                              <p:pRg st="2" end="2"/>
                                            </p:txEl>
                                          </p:spTgt>
                                        </p:tgtEl>
                                      </p:cBhvr>
                                      <p:to x="100000" y="100000"/>
                                    </p:animScale>
                                    <p:animScale>
                                      <p:cBhvr>
                                        <p:cTn id="67" dur="26">
                                          <p:stCondLst>
                                            <p:cond delay="1642"/>
                                          </p:stCondLst>
                                        </p:cTn>
                                        <p:tgtEl>
                                          <p:spTgt spid="14339">
                                            <p:txEl>
                                              <p:pRg st="2" end="2"/>
                                            </p:txEl>
                                          </p:spTgt>
                                        </p:tgtEl>
                                      </p:cBhvr>
                                      <p:to x="100000" y="90000"/>
                                    </p:animScale>
                                    <p:animScale>
                                      <p:cBhvr>
                                        <p:cTn id="68" dur="166" decel="50000">
                                          <p:stCondLst>
                                            <p:cond delay="1668"/>
                                          </p:stCondLst>
                                        </p:cTn>
                                        <p:tgtEl>
                                          <p:spTgt spid="14339">
                                            <p:txEl>
                                              <p:pRg st="2" end="2"/>
                                            </p:txEl>
                                          </p:spTgt>
                                        </p:tgtEl>
                                      </p:cBhvr>
                                      <p:to x="100000" y="100000"/>
                                    </p:animScale>
                                    <p:animScale>
                                      <p:cBhvr>
                                        <p:cTn id="69" dur="26">
                                          <p:stCondLst>
                                            <p:cond delay="1808"/>
                                          </p:stCondLst>
                                        </p:cTn>
                                        <p:tgtEl>
                                          <p:spTgt spid="14339">
                                            <p:txEl>
                                              <p:pRg st="2" end="2"/>
                                            </p:txEl>
                                          </p:spTgt>
                                        </p:tgtEl>
                                      </p:cBhvr>
                                      <p:to x="100000" y="95000"/>
                                    </p:animScale>
                                    <p:animScale>
                                      <p:cBhvr>
                                        <p:cTn id="70" dur="166" decel="50000">
                                          <p:stCondLst>
                                            <p:cond delay="1834"/>
                                          </p:stCondLst>
                                        </p:cTn>
                                        <p:tgtEl>
                                          <p:spTgt spid="14339">
                                            <p:txEl>
                                              <p:pRg st="2" end="2"/>
                                            </p:txEl>
                                          </p:spTgt>
                                        </p:tgtEl>
                                      </p:cBhvr>
                                      <p:to x="100000" y="100000"/>
                                    </p:animScale>
                                  </p:childTnLst>
                                </p:cTn>
                              </p:par>
                              <p:par>
                                <p:cTn id="71" presetID="26" presetClass="entr" presetSubtype="0" fill="hold" nodeType="withEffect">
                                  <p:stCondLst>
                                    <p:cond delay="0"/>
                                  </p:stCondLst>
                                  <p:childTnLst>
                                    <p:set>
                                      <p:cBhvr>
                                        <p:cTn id="72" dur="1" fill="hold">
                                          <p:stCondLst>
                                            <p:cond delay="0"/>
                                          </p:stCondLst>
                                        </p:cTn>
                                        <p:tgtEl>
                                          <p:spTgt spid="14339">
                                            <p:txEl>
                                              <p:pRg st="3" end="3"/>
                                            </p:txEl>
                                          </p:spTgt>
                                        </p:tgtEl>
                                        <p:attrNameLst>
                                          <p:attrName>style.visibility</p:attrName>
                                        </p:attrNameLst>
                                      </p:cBhvr>
                                      <p:to>
                                        <p:strVal val="visible"/>
                                      </p:to>
                                    </p:set>
                                    <p:animEffect transition="in" filter="wipe(down)">
                                      <p:cBhvr>
                                        <p:cTn id="73" dur="580">
                                          <p:stCondLst>
                                            <p:cond delay="0"/>
                                          </p:stCondLst>
                                        </p:cTn>
                                        <p:tgtEl>
                                          <p:spTgt spid="14339">
                                            <p:txEl>
                                              <p:pRg st="3" end="3"/>
                                            </p:txEl>
                                          </p:spTgt>
                                        </p:tgtEl>
                                      </p:cBhvr>
                                    </p:animEffect>
                                    <p:anim calcmode="lin" valueType="num">
                                      <p:cBhvr>
                                        <p:cTn id="74" dur="1822" tmFilter="0,0; 0.14,0.36; 0.43,0.73; 0.71,0.91; 1.0,1.0">
                                          <p:stCondLst>
                                            <p:cond delay="0"/>
                                          </p:stCondLst>
                                        </p:cTn>
                                        <p:tgtEl>
                                          <p:spTgt spid="14339">
                                            <p:txEl>
                                              <p:pRg st="3" end="3"/>
                                            </p:txEl>
                                          </p:spTgt>
                                        </p:tgtEl>
                                        <p:attrNameLst>
                                          <p:attrName>ppt_x</p:attrName>
                                        </p:attrNameLst>
                                      </p:cBhvr>
                                      <p:tavLst>
                                        <p:tav tm="0">
                                          <p:val>
                                            <p:strVal val="#ppt_x-0.25"/>
                                          </p:val>
                                        </p:tav>
                                        <p:tav tm="100000">
                                          <p:val>
                                            <p:strVal val="#ppt_x"/>
                                          </p:val>
                                        </p:tav>
                                      </p:tavLst>
                                    </p:anim>
                                    <p:anim calcmode="lin" valueType="num">
                                      <p:cBhvr>
                                        <p:cTn id="75" dur="664" tmFilter="0.0,0.0; 0.25,0.07; 0.50,0.2; 0.75,0.467; 1.0,1.0">
                                          <p:stCondLst>
                                            <p:cond delay="0"/>
                                          </p:stCondLst>
                                        </p:cTn>
                                        <p:tgtEl>
                                          <p:spTgt spid="14339">
                                            <p:txEl>
                                              <p:pRg st="3" end="3"/>
                                            </p:txEl>
                                          </p:spTgt>
                                        </p:tgtEl>
                                        <p:attrNameLst>
                                          <p:attrName>ppt_y</p:attrName>
                                        </p:attrNameLst>
                                      </p:cBhvr>
                                      <p:tavLst>
                                        <p:tav tm="0" fmla="#ppt_y-sin(pi*$)/3">
                                          <p:val>
                                            <p:fltVal val="0.5"/>
                                          </p:val>
                                        </p:tav>
                                        <p:tav tm="100000">
                                          <p:val>
                                            <p:fltVal val="1"/>
                                          </p:val>
                                        </p:tav>
                                      </p:tavLst>
                                    </p:anim>
                                    <p:anim calcmode="lin" valueType="num">
                                      <p:cBhvr>
                                        <p:cTn id="76" dur="664" tmFilter="0, 0; 0.125,0.2665; 0.25,0.4; 0.375,0.465; 0.5,0.5;  0.625,0.535; 0.75,0.6; 0.875,0.7335; 1,1">
                                          <p:stCondLst>
                                            <p:cond delay="664"/>
                                          </p:stCondLst>
                                        </p:cTn>
                                        <p:tgtEl>
                                          <p:spTgt spid="14339">
                                            <p:txEl>
                                              <p:pRg st="3" end="3"/>
                                            </p:txEl>
                                          </p:spTgt>
                                        </p:tgtEl>
                                        <p:attrNameLst>
                                          <p:attrName>ppt_y</p:attrName>
                                        </p:attrNameLst>
                                      </p:cBhvr>
                                      <p:tavLst>
                                        <p:tav tm="0" fmla="#ppt_y-sin(pi*$)/9">
                                          <p:val>
                                            <p:fltVal val="0"/>
                                          </p:val>
                                        </p:tav>
                                        <p:tav tm="100000">
                                          <p:val>
                                            <p:fltVal val="1"/>
                                          </p:val>
                                        </p:tav>
                                      </p:tavLst>
                                    </p:anim>
                                    <p:anim calcmode="lin" valueType="num">
                                      <p:cBhvr>
                                        <p:cTn id="77" dur="332" tmFilter="0, 0; 0.125,0.2665; 0.25,0.4; 0.375,0.465; 0.5,0.5;  0.625,0.535; 0.75,0.6; 0.875,0.7335; 1,1">
                                          <p:stCondLst>
                                            <p:cond delay="1324"/>
                                          </p:stCondLst>
                                        </p:cTn>
                                        <p:tgtEl>
                                          <p:spTgt spid="14339">
                                            <p:txEl>
                                              <p:pRg st="3" end="3"/>
                                            </p:txEl>
                                          </p:spTgt>
                                        </p:tgtEl>
                                        <p:attrNameLst>
                                          <p:attrName>ppt_y</p:attrName>
                                        </p:attrNameLst>
                                      </p:cBhvr>
                                      <p:tavLst>
                                        <p:tav tm="0" fmla="#ppt_y-sin(pi*$)/27">
                                          <p:val>
                                            <p:fltVal val="0"/>
                                          </p:val>
                                        </p:tav>
                                        <p:tav tm="100000">
                                          <p:val>
                                            <p:fltVal val="1"/>
                                          </p:val>
                                        </p:tav>
                                      </p:tavLst>
                                    </p:anim>
                                    <p:anim calcmode="lin" valueType="num">
                                      <p:cBhvr>
                                        <p:cTn id="78" dur="164" tmFilter="0, 0; 0.125,0.2665; 0.25,0.4; 0.375,0.465; 0.5,0.5;  0.625,0.535; 0.75,0.6; 0.875,0.7335; 1,1">
                                          <p:stCondLst>
                                            <p:cond delay="1656"/>
                                          </p:stCondLst>
                                        </p:cTn>
                                        <p:tgtEl>
                                          <p:spTgt spid="14339">
                                            <p:txEl>
                                              <p:pRg st="3" end="3"/>
                                            </p:txEl>
                                          </p:spTgt>
                                        </p:tgtEl>
                                        <p:attrNameLst>
                                          <p:attrName>ppt_y</p:attrName>
                                        </p:attrNameLst>
                                      </p:cBhvr>
                                      <p:tavLst>
                                        <p:tav tm="0" fmla="#ppt_y-sin(pi*$)/81">
                                          <p:val>
                                            <p:fltVal val="0"/>
                                          </p:val>
                                        </p:tav>
                                        <p:tav tm="100000">
                                          <p:val>
                                            <p:fltVal val="1"/>
                                          </p:val>
                                        </p:tav>
                                      </p:tavLst>
                                    </p:anim>
                                    <p:animScale>
                                      <p:cBhvr>
                                        <p:cTn id="79" dur="26">
                                          <p:stCondLst>
                                            <p:cond delay="650"/>
                                          </p:stCondLst>
                                        </p:cTn>
                                        <p:tgtEl>
                                          <p:spTgt spid="14339">
                                            <p:txEl>
                                              <p:pRg st="3" end="3"/>
                                            </p:txEl>
                                          </p:spTgt>
                                        </p:tgtEl>
                                      </p:cBhvr>
                                      <p:to x="100000" y="60000"/>
                                    </p:animScale>
                                    <p:animScale>
                                      <p:cBhvr>
                                        <p:cTn id="80" dur="166" decel="50000">
                                          <p:stCondLst>
                                            <p:cond delay="676"/>
                                          </p:stCondLst>
                                        </p:cTn>
                                        <p:tgtEl>
                                          <p:spTgt spid="14339">
                                            <p:txEl>
                                              <p:pRg st="3" end="3"/>
                                            </p:txEl>
                                          </p:spTgt>
                                        </p:tgtEl>
                                      </p:cBhvr>
                                      <p:to x="100000" y="100000"/>
                                    </p:animScale>
                                    <p:animScale>
                                      <p:cBhvr>
                                        <p:cTn id="81" dur="26">
                                          <p:stCondLst>
                                            <p:cond delay="1312"/>
                                          </p:stCondLst>
                                        </p:cTn>
                                        <p:tgtEl>
                                          <p:spTgt spid="14339">
                                            <p:txEl>
                                              <p:pRg st="3" end="3"/>
                                            </p:txEl>
                                          </p:spTgt>
                                        </p:tgtEl>
                                      </p:cBhvr>
                                      <p:to x="100000" y="80000"/>
                                    </p:animScale>
                                    <p:animScale>
                                      <p:cBhvr>
                                        <p:cTn id="82" dur="166" decel="50000">
                                          <p:stCondLst>
                                            <p:cond delay="1338"/>
                                          </p:stCondLst>
                                        </p:cTn>
                                        <p:tgtEl>
                                          <p:spTgt spid="14339">
                                            <p:txEl>
                                              <p:pRg st="3" end="3"/>
                                            </p:txEl>
                                          </p:spTgt>
                                        </p:tgtEl>
                                      </p:cBhvr>
                                      <p:to x="100000" y="100000"/>
                                    </p:animScale>
                                    <p:animScale>
                                      <p:cBhvr>
                                        <p:cTn id="83" dur="26">
                                          <p:stCondLst>
                                            <p:cond delay="1642"/>
                                          </p:stCondLst>
                                        </p:cTn>
                                        <p:tgtEl>
                                          <p:spTgt spid="14339">
                                            <p:txEl>
                                              <p:pRg st="3" end="3"/>
                                            </p:txEl>
                                          </p:spTgt>
                                        </p:tgtEl>
                                      </p:cBhvr>
                                      <p:to x="100000" y="90000"/>
                                    </p:animScale>
                                    <p:animScale>
                                      <p:cBhvr>
                                        <p:cTn id="84" dur="166" decel="50000">
                                          <p:stCondLst>
                                            <p:cond delay="1668"/>
                                          </p:stCondLst>
                                        </p:cTn>
                                        <p:tgtEl>
                                          <p:spTgt spid="14339">
                                            <p:txEl>
                                              <p:pRg st="3" end="3"/>
                                            </p:txEl>
                                          </p:spTgt>
                                        </p:tgtEl>
                                      </p:cBhvr>
                                      <p:to x="100000" y="100000"/>
                                    </p:animScale>
                                    <p:animScale>
                                      <p:cBhvr>
                                        <p:cTn id="85" dur="26">
                                          <p:stCondLst>
                                            <p:cond delay="1808"/>
                                          </p:stCondLst>
                                        </p:cTn>
                                        <p:tgtEl>
                                          <p:spTgt spid="14339">
                                            <p:txEl>
                                              <p:pRg st="3" end="3"/>
                                            </p:txEl>
                                          </p:spTgt>
                                        </p:tgtEl>
                                      </p:cBhvr>
                                      <p:to x="100000" y="95000"/>
                                    </p:animScale>
                                    <p:animScale>
                                      <p:cBhvr>
                                        <p:cTn id="86" dur="166" decel="50000">
                                          <p:stCondLst>
                                            <p:cond delay="1834"/>
                                          </p:stCondLst>
                                        </p:cTn>
                                        <p:tgtEl>
                                          <p:spTgt spid="14339">
                                            <p:txEl>
                                              <p:pRg st="3" end="3"/>
                                            </p:txEl>
                                          </p:spTgt>
                                        </p:tgtEl>
                                      </p:cBhvr>
                                      <p:to x="100000" y="100000"/>
                                    </p:animScale>
                                  </p:childTnLst>
                                </p:cTn>
                              </p:par>
                            </p:childTnLst>
                          </p:cTn>
                        </p:par>
                        <p:par>
                          <p:cTn id="87" fill="hold">
                            <p:stCondLst>
                              <p:cond delay="6000"/>
                            </p:stCondLst>
                            <p:childTnLst>
                              <p:par>
                                <p:cTn id="88" presetID="26" presetClass="entr" presetSubtype="0" fill="hold" nodeType="afterEffect">
                                  <p:stCondLst>
                                    <p:cond delay="0"/>
                                  </p:stCondLst>
                                  <p:childTnLst>
                                    <p:set>
                                      <p:cBhvr>
                                        <p:cTn id="89" dur="1" fill="hold">
                                          <p:stCondLst>
                                            <p:cond delay="0"/>
                                          </p:stCondLst>
                                        </p:cTn>
                                        <p:tgtEl>
                                          <p:spTgt spid="14339">
                                            <p:txEl>
                                              <p:pRg st="4" end="4"/>
                                            </p:txEl>
                                          </p:spTgt>
                                        </p:tgtEl>
                                        <p:attrNameLst>
                                          <p:attrName>style.visibility</p:attrName>
                                        </p:attrNameLst>
                                      </p:cBhvr>
                                      <p:to>
                                        <p:strVal val="visible"/>
                                      </p:to>
                                    </p:set>
                                    <p:animEffect transition="in" filter="wipe(down)">
                                      <p:cBhvr>
                                        <p:cTn id="90" dur="580">
                                          <p:stCondLst>
                                            <p:cond delay="0"/>
                                          </p:stCondLst>
                                        </p:cTn>
                                        <p:tgtEl>
                                          <p:spTgt spid="14339">
                                            <p:txEl>
                                              <p:pRg st="4" end="4"/>
                                            </p:txEl>
                                          </p:spTgt>
                                        </p:tgtEl>
                                      </p:cBhvr>
                                    </p:animEffect>
                                    <p:anim calcmode="lin" valueType="num">
                                      <p:cBhvr>
                                        <p:cTn id="91" dur="1822" tmFilter="0,0; 0.14,0.36; 0.43,0.73; 0.71,0.91; 1.0,1.0">
                                          <p:stCondLst>
                                            <p:cond delay="0"/>
                                          </p:stCondLst>
                                        </p:cTn>
                                        <p:tgtEl>
                                          <p:spTgt spid="14339">
                                            <p:txEl>
                                              <p:pRg st="4" end="4"/>
                                            </p:txEl>
                                          </p:spTgt>
                                        </p:tgtEl>
                                        <p:attrNameLst>
                                          <p:attrName>ppt_x</p:attrName>
                                        </p:attrNameLst>
                                      </p:cBhvr>
                                      <p:tavLst>
                                        <p:tav tm="0">
                                          <p:val>
                                            <p:strVal val="#ppt_x-0.25"/>
                                          </p:val>
                                        </p:tav>
                                        <p:tav tm="100000">
                                          <p:val>
                                            <p:strVal val="#ppt_x"/>
                                          </p:val>
                                        </p:tav>
                                      </p:tavLst>
                                    </p:anim>
                                    <p:anim calcmode="lin" valueType="num">
                                      <p:cBhvr>
                                        <p:cTn id="92" dur="664" tmFilter="0.0,0.0; 0.25,0.07; 0.50,0.2; 0.75,0.467; 1.0,1.0">
                                          <p:stCondLst>
                                            <p:cond delay="0"/>
                                          </p:stCondLst>
                                        </p:cTn>
                                        <p:tgtEl>
                                          <p:spTgt spid="14339">
                                            <p:txEl>
                                              <p:pRg st="4" end="4"/>
                                            </p:txEl>
                                          </p:spTgt>
                                        </p:tgtEl>
                                        <p:attrNameLst>
                                          <p:attrName>ppt_y</p:attrName>
                                        </p:attrNameLst>
                                      </p:cBhvr>
                                      <p:tavLst>
                                        <p:tav tm="0" fmla="#ppt_y-sin(pi*$)/3">
                                          <p:val>
                                            <p:fltVal val="0.5"/>
                                          </p:val>
                                        </p:tav>
                                        <p:tav tm="100000">
                                          <p:val>
                                            <p:fltVal val="1"/>
                                          </p:val>
                                        </p:tav>
                                      </p:tavLst>
                                    </p:anim>
                                    <p:anim calcmode="lin" valueType="num">
                                      <p:cBhvr>
                                        <p:cTn id="93" dur="664" tmFilter="0, 0; 0.125,0.2665; 0.25,0.4; 0.375,0.465; 0.5,0.5;  0.625,0.535; 0.75,0.6; 0.875,0.7335; 1,1">
                                          <p:stCondLst>
                                            <p:cond delay="664"/>
                                          </p:stCondLst>
                                        </p:cTn>
                                        <p:tgtEl>
                                          <p:spTgt spid="14339">
                                            <p:txEl>
                                              <p:pRg st="4" end="4"/>
                                            </p:txEl>
                                          </p:spTgt>
                                        </p:tgtEl>
                                        <p:attrNameLst>
                                          <p:attrName>ppt_y</p:attrName>
                                        </p:attrNameLst>
                                      </p:cBhvr>
                                      <p:tavLst>
                                        <p:tav tm="0" fmla="#ppt_y-sin(pi*$)/9">
                                          <p:val>
                                            <p:fltVal val="0"/>
                                          </p:val>
                                        </p:tav>
                                        <p:tav tm="100000">
                                          <p:val>
                                            <p:fltVal val="1"/>
                                          </p:val>
                                        </p:tav>
                                      </p:tavLst>
                                    </p:anim>
                                    <p:anim calcmode="lin" valueType="num">
                                      <p:cBhvr>
                                        <p:cTn id="94" dur="332" tmFilter="0, 0; 0.125,0.2665; 0.25,0.4; 0.375,0.465; 0.5,0.5;  0.625,0.535; 0.75,0.6; 0.875,0.7335; 1,1">
                                          <p:stCondLst>
                                            <p:cond delay="1324"/>
                                          </p:stCondLst>
                                        </p:cTn>
                                        <p:tgtEl>
                                          <p:spTgt spid="14339">
                                            <p:txEl>
                                              <p:pRg st="4" end="4"/>
                                            </p:txEl>
                                          </p:spTgt>
                                        </p:tgtEl>
                                        <p:attrNameLst>
                                          <p:attrName>ppt_y</p:attrName>
                                        </p:attrNameLst>
                                      </p:cBhvr>
                                      <p:tavLst>
                                        <p:tav tm="0" fmla="#ppt_y-sin(pi*$)/27">
                                          <p:val>
                                            <p:fltVal val="0"/>
                                          </p:val>
                                        </p:tav>
                                        <p:tav tm="100000">
                                          <p:val>
                                            <p:fltVal val="1"/>
                                          </p:val>
                                        </p:tav>
                                      </p:tavLst>
                                    </p:anim>
                                    <p:anim calcmode="lin" valueType="num">
                                      <p:cBhvr>
                                        <p:cTn id="95" dur="164" tmFilter="0, 0; 0.125,0.2665; 0.25,0.4; 0.375,0.465; 0.5,0.5;  0.625,0.535; 0.75,0.6; 0.875,0.7335; 1,1">
                                          <p:stCondLst>
                                            <p:cond delay="1656"/>
                                          </p:stCondLst>
                                        </p:cTn>
                                        <p:tgtEl>
                                          <p:spTgt spid="14339">
                                            <p:txEl>
                                              <p:pRg st="4" end="4"/>
                                            </p:txEl>
                                          </p:spTgt>
                                        </p:tgtEl>
                                        <p:attrNameLst>
                                          <p:attrName>ppt_y</p:attrName>
                                        </p:attrNameLst>
                                      </p:cBhvr>
                                      <p:tavLst>
                                        <p:tav tm="0" fmla="#ppt_y-sin(pi*$)/81">
                                          <p:val>
                                            <p:fltVal val="0"/>
                                          </p:val>
                                        </p:tav>
                                        <p:tav tm="100000">
                                          <p:val>
                                            <p:fltVal val="1"/>
                                          </p:val>
                                        </p:tav>
                                      </p:tavLst>
                                    </p:anim>
                                    <p:animScale>
                                      <p:cBhvr>
                                        <p:cTn id="96" dur="26">
                                          <p:stCondLst>
                                            <p:cond delay="650"/>
                                          </p:stCondLst>
                                        </p:cTn>
                                        <p:tgtEl>
                                          <p:spTgt spid="14339">
                                            <p:txEl>
                                              <p:pRg st="4" end="4"/>
                                            </p:txEl>
                                          </p:spTgt>
                                        </p:tgtEl>
                                      </p:cBhvr>
                                      <p:to x="100000" y="60000"/>
                                    </p:animScale>
                                    <p:animScale>
                                      <p:cBhvr>
                                        <p:cTn id="97" dur="166" decel="50000">
                                          <p:stCondLst>
                                            <p:cond delay="676"/>
                                          </p:stCondLst>
                                        </p:cTn>
                                        <p:tgtEl>
                                          <p:spTgt spid="14339">
                                            <p:txEl>
                                              <p:pRg st="4" end="4"/>
                                            </p:txEl>
                                          </p:spTgt>
                                        </p:tgtEl>
                                      </p:cBhvr>
                                      <p:to x="100000" y="100000"/>
                                    </p:animScale>
                                    <p:animScale>
                                      <p:cBhvr>
                                        <p:cTn id="98" dur="26">
                                          <p:stCondLst>
                                            <p:cond delay="1312"/>
                                          </p:stCondLst>
                                        </p:cTn>
                                        <p:tgtEl>
                                          <p:spTgt spid="14339">
                                            <p:txEl>
                                              <p:pRg st="4" end="4"/>
                                            </p:txEl>
                                          </p:spTgt>
                                        </p:tgtEl>
                                      </p:cBhvr>
                                      <p:to x="100000" y="80000"/>
                                    </p:animScale>
                                    <p:animScale>
                                      <p:cBhvr>
                                        <p:cTn id="99" dur="166" decel="50000">
                                          <p:stCondLst>
                                            <p:cond delay="1338"/>
                                          </p:stCondLst>
                                        </p:cTn>
                                        <p:tgtEl>
                                          <p:spTgt spid="14339">
                                            <p:txEl>
                                              <p:pRg st="4" end="4"/>
                                            </p:txEl>
                                          </p:spTgt>
                                        </p:tgtEl>
                                      </p:cBhvr>
                                      <p:to x="100000" y="100000"/>
                                    </p:animScale>
                                    <p:animScale>
                                      <p:cBhvr>
                                        <p:cTn id="100" dur="26">
                                          <p:stCondLst>
                                            <p:cond delay="1642"/>
                                          </p:stCondLst>
                                        </p:cTn>
                                        <p:tgtEl>
                                          <p:spTgt spid="14339">
                                            <p:txEl>
                                              <p:pRg st="4" end="4"/>
                                            </p:txEl>
                                          </p:spTgt>
                                        </p:tgtEl>
                                      </p:cBhvr>
                                      <p:to x="100000" y="90000"/>
                                    </p:animScale>
                                    <p:animScale>
                                      <p:cBhvr>
                                        <p:cTn id="101" dur="166" decel="50000">
                                          <p:stCondLst>
                                            <p:cond delay="1668"/>
                                          </p:stCondLst>
                                        </p:cTn>
                                        <p:tgtEl>
                                          <p:spTgt spid="14339">
                                            <p:txEl>
                                              <p:pRg st="4" end="4"/>
                                            </p:txEl>
                                          </p:spTgt>
                                        </p:tgtEl>
                                      </p:cBhvr>
                                      <p:to x="100000" y="100000"/>
                                    </p:animScale>
                                    <p:animScale>
                                      <p:cBhvr>
                                        <p:cTn id="102" dur="26">
                                          <p:stCondLst>
                                            <p:cond delay="1808"/>
                                          </p:stCondLst>
                                        </p:cTn>
                                        <p:tgtEl>
                                          <p:spTgt spid="14339">
                                            <p:txEl>
                                              <p:pRg st="4" end="4"/>
                                            </p:txEl>
                                          </p:spTgt>
                                        </p:tgtEl>
                                      </p:cBhvr>
                                      <p:to x="100000" y="95000"/>
                                    </p:animScale>
                                    <p:animScale>
                                      <p:cBhvr>
                                        <p:cTn id="103" dur="166" decel="50000">
                                          <p:stCondLst>
                                            <p:cond delay="1834"/>
                                          </p:stCondLst>
                                        </p:cTn>
                                        <p:tgtEl>
                                          <p:spTgt spid="14339">
                                            <p:txEl>
                                              <p:pRg st="4" end="4"/>
                                            </p:txEl>
                                          </p:spTgt>
                                        </p:tgtEl>
                                      </p:cBhvr>
                                      <p:to x="100000" y="100000"/>
                                    </p:animScale>
                                  </p:childTnLst>
                                </p:cTn>
                              </p:par>
                              <p:par>
                                <p:cTn id="104" presetID="26" presetClass="entr" presetSubtype="0" fill="hold" nodeType="withEffect">
                                  <p:stCondLst>
                                    <p:cond delay="0"/>
                                  </p:stCondLst>
                                  <p:childTnLst>
                                    <p:set>
                                      <p:cBhvr>
                                        <p:cTn id="105" dur="1" fill="hold">
                                          <p:stCondLst>
                                            <p:cond delay="0"/>
                                          </p:stCondLst>
                                        </p:cTn>
                                        <p:tgtEl>
                                          <p:spTgt spid="14339">
                                            <p:txEl>
                                              <p:pRg st="5" end="5"/>
                                            </p:txEl>
                                          </p:spTgt>
                                        </p:tgtEl>
                                        <p:attrNameLst>
                                          <p:attrName>style.visibility</p:attrName>
                                        </p:attrNameLst>
                                      </p:cBhvr>
                                      <p:to>
                                        <p:strVal val="visible"/>
                                      </p:to>
                                    </p:set>
                                    <p:animEffect transition="in" filter="wipe(down)">
                                      <p:cBhvr>
                                        <p:cTn id="106" dur="580">
                                          <p:stCondLst>
                                            <p:cond delay="0"/>
                                          </p:stCondLst>
                                        </p:cTn>
                                        <p:tgtEl>
                                          <p:spTgt spid="14339">
                                            <p:txEl>
                                              <p:pRg st="5" end="5"/>
                                            </p:txEl>
                                          </p:spTgt>
                                        </p:tgtEl>
                                      </p:cBhvr>
                                    </p:animEffect>
                                    <p:anim calcmode="lin" valueType="num">
                                      <p:cBhvr>
                                        <p:cTn id="107" dur="1822" tmFilter="0,0; 0.14,0.36; 0.43,0.73; 0.71,0.91; 1.0,1.0">
                                          <p:stCondLst>
                                            <p:cond delay="0"/>
                                          </p:stCondLst>
                                        </p:cTn>
                                        <p:tgtEl>
                                          <p:spTgt spid="14339">
                                            <p:txEl>
                                              <p:pRg st="5" end="5"/>
                                            </p:txEl>
                                          </p:spTgt>
                                        </p:tgtEl>
                                        <p:attrNameLst>
                                          <p:attrName>ppt_x</p:attrName>
                                        </p:attrNameLst>
                                      </p:cBhvr>
                                      <p:tavLst>
                                        <p:tav tm="0">
                                          <p:val>
                                            <p:strVal val="#ppt_x-0.25"/>
                                          </p:val>
                                        </p:tav>
                                        <p:tav tm="100000">
                                          <p:val>
                                            <p:strVal val="#ppt_x"/>
                                          </p:val>
                                        </p:tav>
                                      </p:tavLst>
                                    </p:anim>
                                    <p:anim calcmode="lin" valueType="num">
                                      <p:cBhvr>
                                        <p:cTn id="108" dur="664" tmFilter="0.0,0.0; 0.25,0.07; 0.50,0.2; 0.75,0.467; 1.0,1.0">
                                          <p:stCondLst>
                                            <p:cond delay="0"/>
                                          </p:stCondLst>
                                        </p:cTn>
                                        <p:tgtEl>
                                          <p:spTgt spid="14339">
                                            <p:txEl>
                                              <p:pRg st="5" end="5"/>
                                            </p:txEl>
                                          </p:spTgt>
                                        </p:tgtEl>
                                        <p:attrNameLst>
                                          <p:attrName>ppt_y</p:attrName>
                                        </p:attrNameLst>
                                      </p:cBhvr>
                                      <p:tavLst>
                                        <p:tav tm="0" fmla="#ppt_y-sin(pi*$)/3">
                                          <p:val>
                                            <p:fltVal val="0.5"/>
                                          </p:val>
                                        </p:tav>
                                        <p:tav tm="100000">
                                          <p:val>
                                            <p:fltVal val="1"/>
                                          </p:val>
                                        </p:tav>
                                      </p:tavLst>
                                    </p:anim>
                                    <p:anim calcmode="lin" valueType="num">
                                      <p:cBhvr>
                                        <p:cTn id="109" dur="664" tmFilter="0, 0; 0.125,0.2665; 0.25,0.4; 0.375,0.465; 0.5,0.5;  0.625,0.535; 0.75,0.6; 0.875,0.7335; 1,1">
                                          <p:stCondLst>
                                            <p:cond delay="664"/>
                                          </p:stCondLst>
                                        </p:cTn>
                                        <p:tgtEl>
                                          <p:spTgt spid="14339">
                                            <p:txEl>
                                              <p:pRg st="5" end="5"/>
                                            </p:txEl>
                                          </p:spTgt>
                                        </p:tgtEl>
                                        <p:attrNameLst>
                                          <p:attrName>ppt_y</p:attrName>
                                        </p:attrNameLst>
                                      </p:cBhvr>
                                      <p:tavLst>
                                        <p:tav tm="0" fmla="#ppt_y-sin(pi*$)/9">
                                          <p:val>
                                            <p:fltVal val="0"/>
                                          </p:val>
                                        </p:tav>
                                        <p:tav tm="100000">
                                          <p:val>
                                            <p:fltVal val="1"/>
                                          </p:val>
                                        </p:tav>
                                      </p:tavLst>
                                    </p:anim>
                                    <p:anim calcmode="lin" valueType="num">
                                      <p:cBhvr>
                                        <p:cTn id="110" dur="332" tmFilter="0, 0; 0.125,0.2665; 0.25,0.4; 0.375,0.465; 0.5,0.5;  0.625,0.535; 0.75,0.6; 0.875,0.7335; 1,1">
                                          <p:stCondLst>
                                            <p:cond delay="1324"/>
                                          </p:stCondLst>
                                        </p:cTn>
                                        <p:tgtEl>
                                          <p:spTgt spid="14339">
                                            <p:txEl>
                                              <p:pRg st="5" end="5"/>
                                            </p:txEl>
                                          </p:spTgt>
                                        </p:tgtEl>
                                        <p:attrNameLst>
                                          <p:attrName>ppt_y</p:attrName>
                                        </p:attrNameLst>
                                      </p:cBhvr>
                                      <p:tavLst>
                                        <p:tav tm="0" fmla="#ppt_y-sin(pi*$)/27">
                                          <p:val>
                                            <p:fltVal val="0"/>
                                          </p:val>
                                        </p:tav>
                                        <p:tav tm="100000">
                                          <p:val>
                                            <p:fltVal val="1"/>
                                          </p:val>
                                        </p:tav>
                                      </p:tavLst>
                                    </p:anim>
                                    <p:anim calcmode="lin" valueType="num">
                                      <p:cBhvr>
                                        <p:cTn id="111" dur="164" tmFilter="0, 0; 0.125,0.2665; 0.25,0.4; 0.375,0.465; 0.5,0.5;  0.625,0.535; 0.75,0.6; 0.875,0.7335; 1,1">
                                          <p:stCondLst>
                                            <p:cond delay="1656"/>
                                          </p:stCondLst>
                                        </p:cTn>
                                        <p:tgtEl>
                                          <p:spTgt spid="14339">
                                            <p:txEl>
                                              <p:pRg st="5" end="5"/>
                                            </p:txEl>
                                          </p:spTgt>
                                        </p:tgtEl>
                                        <p:attrNameLst>
                                          <p:attrName>ppt_y</p:attrName>
                                        </p:attrNameLst>
                                      </p:cBhvr>
                                      <p:tavLst>
                                        <p:tav tm="0" fmla="#ppt_y-sin(pi*$)/81">
                                          <p:val>
                                            <p:fltVal val="0"/>
                                          </p:val>
                                        </p:tav>
                                        <p:tav tm="100000">
                                          <p:val>
                                            <p:fltVal val="1"/>
                                          </p:val>
                                        </p:tav>
                                      </p:tavLst>
                                    </p:anim>
                                    <p:animScale>
                                      <p:cBhvr>
                                        <p:cTn id="112" dur="26">
                                          <p:stCondLst>
                                            <p:cond delay="650"/>
                                          </p:stCondLst>
                                        </p:cTn>
                                        <p:tgtEl>
                                          <p:spTgt spid="14339">
                                            <p:txEl>
                                              <p:pRg st="5" end="5"/>
                                            </p:txEl>
                                          </p:spTgt>
                                        </p:tgtEl>
                                      </p:cBhvr>
                                      <p:to x="100000" y="60000"/>
                                    </p:animScale>
                                    <p:animScale>
                                      <p:cBhvr>
                                        <p:cTn id="113" dur="166" decel="50000">
                                          <p:stCondLst>
                                            <p:cond delay="676"/>
                                          </p:stCondLst>
                                        </p:cTn>
                                        <p:tgtEl>
                                          <p:spTgt spid="14339">
                                            <p:txEl>
                                              <p:pRg st="5" end="5"/>
                                            </p:txEl>
                                          </p:spTgt>
                                        </p:tgtEl>
                                      </p:cBhvr>
                                      <p:to x="100000" y="100000"/>
                                    </p:animScale>
                                    <p:animScale>
                                      <p:cBhvr>
                                        <p:cTn id="114" dur="26">
                                          <p:stCondLst>
                                            <p:cond delay="1312"/>
                                          </p:stCondLst>
                                        </p:cTn>
                                        <p:tgtEl>
                                          <p:spTgt spid="14339">
                                            <p:txEl>
                                              <p:pRg st="5" end="5"/>
                                            </p:txEl>
                                          </p:spTgt>
                                        </p:tgtEl>
                                      </p:cBhvr>
                                      <p:to x="100000" y="80000"/>
                                    </p:animScale>
                                    <p:animScale>
                                      <p:cBhvr>
                                        <p:cTn id="115" dur="166" decel="50000">
                                          <p:stCondLst>
                                            <p:cond delay="1338"/>
                                          </p:stCondLst>
                                        </p:cTn>
                                        <p:tgtEl>
                                          <p:spTgt spid="14339">
                                            <p:txEl>
                                              <p:pRg st="5" end="5"/>
                                            </p:txEl>
                                          </p:spTgt>
                                        </p:tgtEl>
                                      </p:cBhvr>
                                      <p:to x="100000" y="100000"/>
                                    </p:animScale>
                                    <p:animScale>
                                      <p:cBhvr>
                                        <p:cTn id="116" dur="26">
                                          <p:stCondLst>
                                            <p:cond delay="1642"/>
                                          </p:stCondLst>
                                        </p:cTn>
                                        <p:tgtEl>
                                          <p:spTgt spid="14339">
                                            <p:txEl>
                                              <p:pRg st="5" end="5"/>
                                            </p:txEl>
                                          </p:spTgt>
                                        </p:tgtEl>
                                      </p:cBhvr>
                                      <p:to x="100000" y="90000"/>
                                    </p:animScale>
                                    <p:animScale>
                                      <p:cBhvr>
                                        <p:cTn id="117" dur="166" decel="50000">
                                          <p:stCondLst>
                                            <p:cond delay="1668"/>
                                          </p:stCondLst>
                                        </p:cTn>
                                        <p:tgtEl>
                                          <p:spTgt spid="14339">
                                            <p:txEl>
                                              <p:pRg st="5" end="5"/>
                                            </p:txEl>
                                          </p:spTgt>
                                        </p:tgtEl>
                                      </p:cBhvr>
                                      <p:to x="100000" y="100000"/>
                                    </p:animScale>
                                    <p:animScale>
                                      <p:cBhvr>
                                        <p:cTn id="118" dur="26">
                                          <p:stCondLst>
                                            <p:cond delay="1808"/>
                                          </p:stCondLst>
                                        </p:cTn>
                                        <p:tgtEl>
                                          <p:spTgt spid="14339">
                                            <p:txEl>
                                              <p:pRg st="5" end="5"/>
                                            </p:txEl>
                                          </p:spTgt>
                                        </p:tgtEl>
                                      </p:cBhvr>
                                      <p:to x="100000" y="95000"/>
                                    </p:animScale>
                                    <p:animScale>
                                      <p:cBhvr>
                                        <p:cTn id="119" dur="166" decel="50000">
                                          <p:stCondLst>
                                            <p:cond delay="1834"/>
                                          </p:stCondLst>
                                        </p:cTn>
                                        <p:tgtEl>
                                          <p:spTgt spid="14339">
                                            <p:txEl>
                                              <p:pRg st="5" end="5"/>
                                            </p:txEl>
                                          </p:spTgt>
                                        </p:tgtEl>
                                      </p:cBhvr>
                                      <p:to x="100000" y="100000"/>
                                    </p:animScale>
                                  </p:childTnLst>
                                </p:cTn>
                              </p:par>
                            </p:childTnLst>
                          </p:cTn>
                        </p:par>
                        <p:par>
                          <p:cTn id="120" fill="hold">
                            <p:stCondLst>
                              <p:cond delay="8000"/>
                            </p:stCondLst>
                            <p:childTnLst>
                              <p:par>
                                <p:cTn id="121" presetID="26" presetClass="entr" presetSubtype="0" fill="hold" nodeType="afterEffect">
                                  <p:stCondLst>
                                    <p:cond delay="0"/>
                                  </p:stCondLst>
                                  <p:childTnLst>
                                    <p:set>
                                      <p:cBhvr>
                                        <p:cTn id="122" dur="1" fill="hold">
                                          <p:stCondLst>
                                            <p:cond delay="0"/>
                                          </p:stCondLst>
                                        </p:cTn>
                                        <p:tgtEl>
                                          <p:spTgt spid="14339">
                                            <p:txEl>
                                              <p:pRg st="6" end="6"/>
                                            </p:txEl>
                                          </p:spTgt>
                                        </p:tgtEl>
                                        <p:attrNameLst>
                                          <p:attrName>style.visibility</p:attrName>
                                        </p:attrNameLst>
                                      </p:cBhvr>
                                      <p:to>
                                        <p:strVal val="visible"/>
                                      </p:to>
                                    </p:set>
                                    <p:animEffect transition="in" filter="wipe(down)">
                                      <p:cBhvr>
                                        <p:cTn id="123" dur="580">
                                          <p:stCondLst>
                                            <p:cond delay="0"/>
                                          </p:stCondLst>
                                        </p:cTn>
                                        <p:tgtEl>
                                          <p:spTgt spid="14339">
                                            <p:txEl>
                                              <p:pRg st="6" end="6"/>
                                            </p:txEl>
                                          </p:spTgt>
                                        </p:tgtEl>
                                      </p:cBhvr>
                                    </p:animEffect>
                                    <p:anim calcmode="lin" valueType="num">
                                      <p:cBhvr>
                                        <p:cTn id="124" dur="1822" tmFilter="0,0; 0.14,0.36; 0.43,0.73; 0.71,0.91; 1.0,1.0">
                                          <p:stCondLst>
                                            <p:cond delay="0"/>
                                          </p:stCondLst>
                                        </p:cTn>
                                        <p:tgtEl>
                                          <p:spTgt spid="14339">
                                            <p:txEl>
                                              <p:pRg st="6" end="6"/>
                                            </p:txEl>
                                          </p:spTgt>
                                        </p:tgtEl>
                                        <p:attrNameLst>
                                          <p:attrName>ppt_x</p:attrName>
                                        </p:attrNameLst>
                                      </p:cBhvr>
                                      <p:tavLst>
                                        <p:tav tm="0">
                                          <p:val>
                                            <p:strVal val="#ppt_x-0.25"/>
                                          </p:val>
                                        </p:tav>
                                        <p:tav tm="100000">
                                          <p:val>
                                            <p:strVal val="#ppt_x"/>
                                          </p:val>
                                        </p:tav>
                                      </p:tavLst>
                                    </p:anim>
                                    <p:anim calcmode="lin" valueType="num">
                                      <p:cBhvr>
                                        <p:cTn id="125" dur="664" tmFilter="0.0,0.0; 0.25,0.07; 0.50,0.2; 0.75,0.467; 1.0,1.0">
                                          <p:stCondLst>
                                            <p:cond delay="0"/>
                                          </p:stCondLst>
                                        </p:cTn>
                                        <p:tgtEl>
                                          <p:spTgt spid="14339">
                                            <p:txEl>
                                              <p:pRg st="6" end="6"/>
                                            </p:txEl>
                                          </p:spTgt>
                                        </p:tgtEl>
                                        <p:attrNameLst>
                                          <p:attrName>ppt_y</p:attrName>
                                        </p:attrNameLst>
                                      </p:cBhvr>
                                      <p:tavLst>
                                        <p:tav tm="0" fmla="#ppt_y-sin(pi*$)/3">
                                          <p:val>
                                            <p:fltVal val="0.5"/>
                                          </p:val>
                                        </p:tav>
                                        <p:tav tm="100000">
                                          <p:val>
                                            <p:fltVal val="1"/>
                                          </p:val>
                                        </p:tav>
                                      </p:tavLst>
                                    </p:anim>
                                    <p:anim calcmode="lin" valueType="num">
                                      <p:cBhvr>
                                        <p:cTn id="126" dur="664" tmFilter="0, 0; 0.125,0.2665; 0.25,0.4; 0.375,0.465; 0.5,0.5;  0.625,0.535; 0.75,0.6; 0.875,0.7335; 1,1">
                                          <p:stCondLst>
                                            <p:cond delay="664"/>
                                          </p:stCondLst>
                                        </p:cTn>
                                        <p:tgtEl>
                                          <p:spTgt spid="14339">
                                            <p:txEl>
                                              <p:pRg st="6" end="6"/>
                                            </p:txEl>
                                          </p:spTgt>
                                        </p:tgtEl>
                                        <p:attrNameLst>
                                          <p:attrName>ppt_y</p:attrName>
                                        </p:attrNameLst>
                                      </p:cBhvr>
                                      <p:tavLst>
                                        <p:tav tm="0" fmla="#ppt_y-sin(pi*$)/9">
                                          <p:val>
                                            <p:fltVal val="0"/>
                                          </p:val>
                                        </p:tav>
                                        <p:tav tm="100000">
                                          <p:val>
                                            <p:fltVal val="1"/>
                                          </p:val>
                                        </p:tav>
                                      </p:tavLst>
                                    </p:anim>
                                    <p:anim calcmode="lin" valueType="num">
                                      <p:cBhvr>
                                        <p:cTn id="127" dur="332" tmFilter="0, 0; 0.125,0.2665; 0.25,0.4; 0.375,0.465; 0.5,0.5;  0.625,0.535; 0.75,0.6; 0.875,0.7335; 1,1">
                                          <p:stCondLst>
                                            <p:cond delay="1324"/>
                                          </p:stCondLst>
                                        </p:cTn>
                                        <p:tgtEl>
                                          <p:spTgt spid="14339">
                                            <p:txEl>
                                              <p:pRg st="6" end="6"/>
                                            </p:txEl>
                                          </p:spTgt>
                                        </p:tgtEl>
                                        <p:attrNameLst>
                                          <p:attrName>ppt_y</p:attrName>
                                        </p:attrNameLst>
                                      </p:cBhvr>
                                      <p:tavLst>
                                        <p:tav tm="0" fmla="#ppt_y-sin(pi*$)/27">
                                          <p:val>
                                            <p:fltVal val="0"/>
                                          </p:val>
                                        </p:tav>
                                        <p:tav tm="100000">
                                          <p:val>
                                            <p:fltVal val="1"/>
                                          </p:val>
                                        </p:tav>
                                      </p:tavLst>
                                    </p:anim>
                                    <p:anim calcmode="lin" valueType="num">
                                      <p:cBhvr>
                                        <p:cTn id="128" dur="164" tmFilter="0, 0; 0.125,0.2665; 0.25,0.4; 0.375,0.465; 0.5,0.5;  0.625,0.535; 0.75,0.6; 0.875,0.7335; 1,1">
                                          <p:stCondLst>
                                            <p:cond delay="1656"/>
                                          </p:stCondLst>
                                        </p:cTn>
                                        <p:tgtEl>
                                          <p:spTgt spid="14339">
                                            <p:txEl>
                                              <p:pRg st="6" end="6"/>
                                            </p:txEl>
                                          </p:spTgt>
                                        </p:tgtEl>
                                        <p:attrNameLst>
                                          <p:attrName>ppt_y</p:attrName>
                                        </p:attrNameLst>
                                      </p:cBhvr>
                                      <p:tavLst>
                                        <p:tav tm="0" fmla="#ppt_y-sin(pi*$)/81">
                                          <p:val>
                                            <p:fltVal val="0"/>
                                          </p:val>
                                        </p:tav>
                                        <p:tav tm="100000">
                                          <p:val>
                                            <p:fltVal val="1"/>
                                          </p:val>
                                        </p:tav>
                                      </p:tavLst>
                                    </p:anim>
                                    <p:animScale>
                                      <p:cBhvr>
                                        <p:cTn id="129" dur="26">
                                          <p:stCondLst>
                                            <p:cond delay="650"/>
                                          </p:stCondLst>
                                        </p:cTn>
                                        <p:tgtEl>
                                          <p:spTgt spid="14339">
                                            <p:txEl>
                                              <p:pRg st="6" end="6"/>
                                            </p:txEl>
                                          </p:spTgt>
                                        </p:tgtEl>
                                      </p:cBhvr>
                                      <p:to x="100000" y="60000"/>
                                    </p:animScale>
                                    <p:animScale>
                                      <p:cBhvr>
                                        <p:cTn id="130" dur="166" decel="50000">
                                          <p:stCondLst>
                                            <p:cond delay="676"/>
                                          </p:stCondLst>
                                        </p:cTn>
                                        <p:tgtEl>
                                          <p:spTgt spid="14339">
                                            <p:txEl>
                                              <p:pRg st="6" end="6"/>
                                            </p:txEl>
                                          </p:spTgt>
                                        </p:tgtEl>
                                      </p:cBhvr>
                                      <p:to x="100000" y="100000"/>
                                    </p:animScale>
                                    <p:animScale>
                                      <p:cBhvr>
                                        <p:cTn id="131" dur="26">
                                          <p:stCondLst>
                                            <p:cond delay="1312"/>
                                          </p:stCondLst>
                                        </p:cTn>
                                        <p:tgtEl>
                                          <p:spTgt spid="14339">
                                            <p:txEl>
                                              <p:pRg st="6" end="6"/>
                                            </p:txEl>
                                          </p:spTgt>
                                        </p:tgtEl>
                                      </p:cBhvr>
                                      <p:to x="100000" y="80000"/>
                                    </p:animScale>
                                    <p:animScale>
                                      <p:cBhvr>
                                        <p:cTn id="132" dur="166" decel="50000">
                                          <p:stCondLst>
                                            <p:cond delay="1338"/>
                                          </p:stCondLst>
                                        </p:cTn>
                                        <p:tgtEl>
                                          <p:spTgt spid="14339">
                                            <p:txEl>
                                              <p:pRg st="6" end="6"/>
                                            </p:txEl>
                                          </p:spTgt>
                                        </p:tgtEl>
                                      </p:cBhvr>
                                      <p:to x="100000" y="100000"/>
                                    </p:animScale>
                                    <p:animScale>
                                      <p:cBhvr>
                                        <p:cTn id="133" dur="26">
                                          <p:stCondLst>
                                            <p:cond delay="1642"/>
                                          </p:stCondLst>
                                        </p:cTn>
                                        <p:tgtEl>
                                          <p:spTgt spid="14339">
                                            <p:txEl>
                                              <p:pRg st="6" end="6"/>
                                            </p:txEl>
                                          </p:spTgt>
                                        </p:tgtEl>
                                      </p:cBhvr>
                                      <p:to x="100000" y="90000"/>
                                    </p:animScale>
                                    <p:animScale>
                                      <p:cBhvr>
                                        <p:cTn id="134" dur="166" decel="50000">
                                          <p:stCondLst>
                                            <p:cond delay="1668"/>
                                          </p:stCondLst>
                                        </p:cTn>
                                        <p:tgtEl>
                                          <p:spTgt spid="14339">
                                            <p:txEl>
                                              <p:pRg st="6" end="6"/>
                                            </p:txEl>
                                          </p:spTgt>
                                        </p:tgtEl>
                                      </p:cBhvr>
                                      <p:to x="100000" y="100000"/>
                                    </p:animScale>
                                    <p:animScale>
                                      <p:cBhvr>
                                        <p:cTn id="135" dur="26">
                                          <p:stCondLst>
                                            <p:cond delay="1808"/>
                                          </p:stCondLst>
                                        </p:cTn>
                                        <p:tgtEl>
                                          <p:spTgt spid="14339">
                                            <p:txEl>
                                              <p:pRg st="6" end="6"/>
                                            </p:txEl>
                                          </p:spTgt>
                                        </p:tgtEl>
                                      </p:cBhvr>
                                      <p:to x="100000" y="95000"/>
                                    </p:animScale>
                                    <p:animScale>
                                      <p:cBhvr>
                                        <p:cTn id="136" dur="166" decel="50000">
                                          <p:stCondLst>
                                            <p:cond delay="1834"/>
                                          </p:stCondLst>
                                        </p:cTn>
                                        <p:tgtEl>
                                          <p:spTgt spid="14339">
                                            <p:txEl>
                                              <p:pRg st="6" end="6"/>
                                            </p:txEl>
                                          </p:spTgt>
                                        </p:tgtEl>
                                      </p:cBhvr>
                                      <p:to x="100000" y="100000"/>
                                    </p:animScale>
                                  </p:childTnLst>
                                </p:cTn>
                              </p:par>
                              <p:par>
                                <p:cTn id="137" presetID="26" presetClass="entr" presetSubtype="0" fill="hold" nodeType="withEffect">
                                  <p:stCondLst>
                                    <p:cond delay="0"/>
                                  </p:stCondLst>
                                  <p:childTnLst>
                                    <p:set>
                                      <p:cBhvr>
                                        <p:cTn id="138" dur="1" fill="hold">
                                          <p:stCondLst>
                                            <p:cond delay="0"/>
                                          </p:stCondLst>
                                        </p:cTn>
                                        <p:tgtEl>
                                          <p:spTgt spid="14339">
                                            <p:txEl>
                                              <p:pRg st="7" end="7"/>
                                            </p:txEl>
                                          </p:spTgt>
                                        </p:tgtEl>
                                        <p:attrNameLst>
                                          <p:attrName>style.visibility</p:attrName>
                                        </p:attrNameLst>
                                      </p:cBhvr>
                                      <p:to>
                                        <p:strVal val="visible"/>
                                      </p:to>
                                    </p:set>
                                    <p:animEffect transition="in" filter="wipe(down)">
                                      <p:cBhvr>
                                        <p:cTn id="139" dur="580">
                                          <p:stCondLst>
                                            <p:cond delay="0"/>
                                          </p:stCondLst>
                                        </p:cTn>
                                        <p:tgtEl>
                                          <p:spTgt spid="14339">
                                            <p:txEl>
                                              <p:pRg st="7" end="7"/>
                                            </p:txEl>
                                          </p:spTgt>
                                        </p:tgtEl>
                                      </p:cBhvr>
                                    </p:animEffect>
                                    <p:anim calcmode="lin" valueType="num">
                                      <p:cBhvr>
                                        <p:cTn id="140" dur="1822" tmFilter="0,0; 0.14,0.36; 0.43,0.73; 0.71,0.91; 1.0,1.0">
                                          <p:stCondLst>
                                            <p:cond delay="0"/>
                                          </p:stCondLst>
                                        </p:cTn>
                                        <p:tgtEl>
                                          <p:spTgt spid="14339">
                                            <p:txEl>
                                              <p:pRg st="7" end="7"/>
                                            </p:txEl>
                                          </p:spTgt>
                                        </p:tgtEl>
                                        <p:attrNameLst>
                                          <p:attrName>ppt_x</p:attrName>
                                        </p:attrNameLst>
                                      </p:cBhvr>
                                      <p:tavLst>
                                        <p:tav tm="0">
                                          <p:val>
                                            <p:strVal val="#ppt_x-0.25"/>
                                          </p:val>
                                        </p:tav>
                                        <p:tav tm="100000">
                                          <p:val>
                                            <p:strVal val="#ppt_x"/>
                                          </p:val>
                                        </p:tav>
                                      </p:tavLst>
                                    </p:anim>
                                    <p:anim calcmode="lin" valueType="num">
                                      <p:cBhvr>
                                        <p:cTn id="141" dur="664" tmFilter="0.0,0.0; 0.25,0.07; 0.50,0.2; 0.75,0.467; 1.0,1.0">
                                          <p:stCondLst>
                                            <p:cond delay="0"/>
                                          </p:stCondLst>
                                        </p:cTn>
                                        <p:tgtEl>
                                          <p:spTgt spid="14339">
                                            <p:txEl>
                                              <p:pRg st="7" end="7"/>
                                            </p:txEl>
                                          </p:spTgt>
                                        </p:tgtEl>
                                        <p:attrNameLst>
                                          <p:attrName>ppt_y</p:attrName>
                                        </p:attrNameLst>
                                      </p:cBhvr>
                                      <p:tavLst>
                                        <p:tav tm="0" fmla="#ppt_y-sin(pi*$)/3">
                                          <p:val>
                                            <p:fltVal val="0.5"/>
                                          </p:val>
                                        </p:tav>
                                        <p:tav tm="100000">
                                          <p:val>
                                            <p:fltVal val="1"/>
                                          </p:val>
                                        </p:tav>
                                      </p:tavLst>
                                    </p:anim>
                                    <p:anim calcmode="lin" valueType="num">
                                      <p:cBhvr>
                                        <p:cTn id="142" dur="664" tmFilter="0, 0; 0.125,0.2665; 0.25,0.4; 0.375,0.465; 0.5,0.5;  0.625,0.535; 0.75,0.6; 0.875,0.7335; 1,1">
                                          <p:stCondLst>
                                            <p:cond delay="664"/>
                                          </p:stCondLst>
                                        </p:cTn>
                                        <p:tgtEl>
                                          <p:spTgt spid="14339">
                                            <p:txEl>
                                              <p:pRg st="7" end="7"/>
                                            </p:txEl>
                                          </p:spTgt>
                                        </p:tgtEl>
                                        <p:attrNameLst>
                                          <p:attrName>ppt_y</p:attrName>
                                        </p:attrNameLst>
                                      </p:cBhvr>
                                      <p:tavLst>
                                        <p:tav tm="0" fmla="#ppt_y-sin(pi*$)/9">
                                          <p:val>
                                            <p:fltVal val="0"/>
                                          </p:val>
                                        </p:tav>
                                        <p:tav tm="100000">
                                          <p:val>
                                            <p:fltVal val="1"/>
                                          </p:val>
                                        </p:tav>
                                      </p:tavLst>
                                    </p:anim>
                                    <p:anim calcmode="lin" valueType="num">
                                      <p:cBhvr>
                                        <p:cTn id="143" dur="332" tmFilter="0, 0; 0.125,0.2665; 0.25,0.4; 0.375,0.465; 0.5,0.5;  0.625,0.535; 0.75,0.6; 0.875,0.7335; 1,1">
                                          <p:stCondLst>
                                            <p:cond delay="1324"/>
                                          </p:stCondLst>
                                        </p:cTn>
                                        <p:tgtEl>
                                          <p:spTgt spid="14339">
                                            <p:txEl>
                                              <p:pRg st="7" end="7"/>
                                            </p:txEl>
                                          </p:spTgt>
                                        </p:tgtEl>
                                        <p:attrNameLst>
                                          <p:attrName>ppt_y</p:attrName>
                                        </p:attrNameLst>
                                      </p:cBhvr>
                                      <p:tavLst>
                                        <p:tav tm="0" fmla="#ppt_y-sin(pi*$)/27">
                                          <p:val>
                                            <p:fltVal val="0"/>
                                          </p:val>
                                        </p:tav>
                                        <p:tav tm="100000">
                                          <p:val>
                                            <p:fltVal val="1"/>
                                          </p:val>
                                        </p:tav>
                                      </p:tavLst>
                                    </p:anim>
                                    <p:anim calcmode="lin" valueType="num">
                                      <p:cBhvr>
                                        <p:cTn id="144" dur="164" tmFilter="0, 0; 0.125,0.2665; 0.25,0.4; 0.375,0.465; 0.5,0.5;  0.625,0.535; 0.75,0.6; 0.875,0.7335; 1,1">
                                          <p:stCondLst>
                                            <p:cond delay="1656"/>
                                          </p:stCondLst>
                                        </p:cTn>
                                        <p:tgtEl>
                                          <p:spTgt spid="14339">
                                            <p:txEl>
                                              <p:pRg st="7" end="7"/>
                                            </p:txEl>
                                          </p:spTgt>
                                        </p:tgtEl>
                                        <p:attrNameLst>
                                          <p:attrName>ppt_y</p:attrName>
                                        </p:attrNameLst>
                                      </p:cBhvr>
                                      <p:tavLst>
                                        <p:tav tm="0" fmla="#ppt_y-sin(pi*$)/81">
                                          <p:val>
                                            <p:fltVal val="0"/>
                                          </p:val>
                                        </p:tav>
                                        <p:tav tm="100000">
                                          <p:val>
                                            <p:fltVal val="1"/>
                                          </p:val>
                                        </p:tav>
                                      </p:tavLst>
                                    </p:anim>
                                    <p:animScale>
                                      <p:cBhvr>
                                        <p:cTn id="145" dur="26">
                                          <p:stCondLst>
                                            <p:cond delay="650"/>
                                          </p:stCondLst>
                                        </p:cTn>
                                        <p:tgtEl>
                                          <p:spTgt spid="14339">
                                            <p:txEl>
                                              <p:pRg st="7" end="7"/>
                                            </p:txEl>
                                          </p:spTgt>
                                        </p:tgtEl>
                                      </p:cBhvr>
                                      <p:to x="100000" y="60000"/>
                                    </p:animScale>
                                    <p:animScale>
                                      <p:cBhvr>
                                        <p:cTn id="146" dur="166" decel="50000">
                                          <p:stCondLst>
                                            <p:cond delay="676"/>
                                          </p:stCondLst>
                                        </p:cTn>
                                        <p:tgtEl>
                                          <p:spTgt spid="14339">
                                            <p:txEl>
                                              <p:pRg st="7" end="7"/>
                                            </p:txEl>
                                          </p:spTgt>
                                        </p:tgtEl>
                                      </p:cBhvr>
                                      <p:to x="100000" y="100000"/>
                                    </p:animScale>
                                    <p:animScale>
                                      <p:cBhvr>
                                        <p:cTn id="147" dur="26">
                                          <p:stCondLst>
                                            <p:cond delay="1312"/>
                                          </p:stCondLst>
                                        </p:cTn>
                                        <p:tgtEl>
                                          <p:spTgt spid="14339">
                                            <p:txEl>
                                              <p:pRg st="7" end="7"/>
                                            </p:txEl>
                                          </p:spTgt>
                                        </p:tgtEl>
                                      </p:cBhvr>
                                      <p:to x="100000" y="80000"/>
                                    </p:animScale>
                                    <p:animScale>
                                      <p:cBhvr>
                                        <p:cTn id="148" dur="166" decel="50000">
                                          <p:stCondLst>
                                            <p:cond delay="1338"/>
                                          </p:stCondLst>
                                        </p:cTn>
                                        <p:tgtEl>
                                          <p:spTgt spid="14339">
                                            <p:txEl>
                                              <p:pRg st="7" end="7"/>
                                            </p:txEl>
                                          </p:spTgt>
                                        </p:tgtEl>
                                      </p:cBhvr>
                                      <p:to x="100000" y="100000"/>
                                    </p:animScale>
                                    <p:animScale>
                                      <p:cBhvr>
                                        <p:cTn id="149" dur="26">
                                          <p:stCondLst>
                                            <p:cond delay="1642"/>
                                          </p:stCondLst>
                                        </p:cTn>
                                        <p:tgtEl>
                                          <p:spTgt spid="14339">
                                            <p:txEl>
                                              <p:pRg st="7" end="7"/>
                                            </p:txEl>
                                          </p:spTgt>
                                        </p:tgtEl>
                                      </p:cBhvr>
                                      <p:to x="100000" y="90000"/>
                                    </p:animScale>
                                    <p:animScale>
                                      <p:cBhvr>
                                        <p:cTn id="150" dur="166" decel="50000">
                                          <p:stCondLst>
                                            <p:cond delay="1668"/>
                                          </p:stCondLst>
                                        </p:cTn>
                                        <p:tgtEl>
                                          <p:spTgt spid="14339">
                                            <p:txEl>
                                              <p:pRg st="7" end="7"/>
                                            </p:txEl>
                                          </p:spTgt>
                                        </p:tgtEl>
                                      </p:cBhvr>
                                      <p:to x="100000" y="100000"/>
                                    </p:animScale>
                                    <p:animScale>
                                      <p:cBhvr>
                                        <p:cTn id="151" dur="26">
                                          <p:stCondLst>
                                            <p:cond delay="1808"/>
                                          </p:stCondLst>
                                        </p:cTn>
                                        <p:tgtEl>
                                          <p:spTgt spid="14339">
                                            <p:txEl>
                                              <p:pRg st="7" end="7"/>
                                            </p:txEl>
                                          </p:spTgt>
                                        </p:tgtEl>
                                      </p:cBhvr>
                                      <p:to x="100000" y="95000"/>
                                    </p:animScale>
                                    <p:animScale>
                                      <p:cBhvr>
                                        <p:cTn id="152" dur="166" decel="50000">
                                          <p:stCondLst>
                                            <p:cond delay="1834"/>
                                          </p:stCondLst>
                                        </p:cTn>
                                        <p:tgtEl>
                                          <p:spTgt spid="14339">
                                            <p:txEl>
                                              <p:pRg st="7" end="7"/>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1"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9" descr="http://168.136.161.196/netpub/server.np?original=17709&amp;site=Image_Search&amp;catalog=catalog"/>
          <p:cNvPicPr>
            <a:picLocks noChangeAspect="1" noChangeArrowheads="1"/>
          </p:cNvPicPr>
          <p:nvPr/>
        </p:nvPicPr>
        <p:blipFill>
          <a:blip r:embed="rId2" cstate="print"/>
          <a:srcRect/>
          <a:stretch>
            <a:fillRect/>
          </a:stretch>
        </p:blipFill>
        <p:spPr bwMode="auto">
          <a:xfrm>
            <a:off x="4710113" y="1946275"/>
            <a:ext cx="4168775" cy="3613150"/>
          </a:xfrm>
          <a:prstGeom prst="rect">
            <a:avLst/>
          </a:prstGeom>
          <a:noFill/>
          <a:ln w="9525">
            <a:noFill/>
            <a:miter lim="800000"/>
            <a:headEnd/>
            <a:tailEnd/>
          </a:ln>
        </p:spPr>
      </p:pic>
      <p:sp>
        <p:nvSpPr>
          <p:cNvPr id="13315" name="Text Box 6"/>
          <p:cNvSpPr txBox="1">
            <a:spLocks noChangeArrowheads="1"/>
          </p:cNvSpPr>
          <p:nvPr/>
        </p:nvSpPr>
        <p:spPr bwMode="auto">
          <a:xfrm>
            <a:off x="273050" y="234950"/>
            <a:ext cx="5376863" cy="600075"/>
          </a:xfrm>
          <a:prstGeom prst="rect">
            <a:avLst/>
          </a:prstGeom>
          <a:noFill/>
          <a:ln w="9525">
            <a:noFill/>
            <a:miter lim="800000"/>
            <a:headEnd/>
            <a:tailEnd/>
          </a:ln>
        </p:spPr>
        <p:txBody>
          <a:bodyPr wrap="none">
            <a:spAutoFit/>
          </a:bodyPr>
          <a:lstStyle/>
          <a:p>
            <a:pPr algn="ctr">
              <a:defRPr/>
            </a:pPr>
            <a:r>
              <a:rPr lang="en-US" sz="3300" b="1" dirty="0">
                <a:solidFill>
                  <a:srgbClr val="FF0000"/>
                </a:solidFill>
                <a:ea typeface="+mj-ea"/>
                <a:cs typeface="Arial" pitchFamily="34" charset="0"/>
              </a:rPr>
              <a:t>Good Traits for Engineers</a:t>
            </a:r>
          </a:p>
        </p:txBody>
      </p:sp>
      <p:sp>
        <p:nvSpPr>
          <p:cNvPr id="38916" name="Rectangle 7"/>
          <p:cNvSpPr>
            <a:spLocks noChangeArrowheads="1"/>
          </p:cNvSpPr>
          <p:nvPr/>
        </p:nvSpPr>
        <p:spPr bwMode="auto">
          <a:xfrm>
            <a:off x="1143000" y="1371600"/>
            <a:ext cx="7265988" cy="3811588"/>
          </a:xfrm>
          <a:prstGeom prst="rect">
            <a:avLst/>
          </a:prstGeom>
          <a:noFill/>
          <a:ln w="9525">
            <a:noFill/>
            <a:miter lim="800000"/>
            <a:headEnd/>
            <a:tailEnd/>
          </a:ln>
        </p:spPr>
        <p:txBody>
          <a:bodyPr lIns="92075" tIns="46038" rIns="92075" bIns="46038"/>
          <a:lstStyle/>
          <a:p>
            <a:pPr marL="342900" indent="-342900" eaLnBrk="0" hangingPunct="0">
              <a:spcBef>
                <a:spcPct val="20000"/>
              </a:spcBef>
              <a:buClr>
                <a:srgbClr val="FFFFFF"/>
              </a:buClr>
              <a:buSzPct val="80000"/>
              <a:buFontTx/>
              <a:buChar char="•"/>
            </a:pPr>
            <a:endParaRPr lang="en-US" b="1"/>
          </a:p>
        </p:txBody>
      </p:sp>
      <p:sp>
        <p:nvSpPr>
          <p:cNvPr id="38917" name="Rectangle 8"/>
          <p:cNvSpPr>
            <a:spLocks noChangeArrowheads="1"/>
          </p:cNvSpPr>
          <p:nvPr/>
        </p:nvSpPr>
        <p:spPr bwMode="auto">
          <a:xfrm>
            <a:off x="366713" y="958850"/>
            <a:ext cx="6448425" cy="3694113"/>
          </a:xfrm>
          <a:prstGeom prst="rect">
            <a:avLst/>
          </a:prstGeom>
          <a:noFill/>
          <a:ln w="9525">
            <a:noFill/>
            <a:miter lim="800000"/>
            <a:headEnd/>
            <a:tailEnd/>
          </a:ln>
        </p:spPr>
        <p:txBody>
          <a:bodyPr>
            <a:spAutoFit/>
          </a:bodyPr>
          <a:lstStyle/>
          <a:p>
            <a:pPr eaLnBrk="0" hangingPunct="0">
              <a:spcBef>
                <a:spcPct val="20000"/>
              </a:spcBef>
              <a:buClr>
                <a:schemeClr val="tx1"/>
              </a:buClr>
              <a:buSzPct val="75000"/>
              <a:buFontTx/>
              <a:buChar char="•"/>
            </a:pPr>
            <a:r>
              <a:rPr lang="en-US" b="1"/>
              <a:t>  </a:t>
            </a:r>
            <a:r>
              <a:rPr lang="en-US"/>
              <a:t>Enjoy solving problems</a:t>
            </a:r>
          </a:p>
          <a:p>
            <a:pPr eaLnBrk="0" hangingPunct="0">
              <a:spcBef>
                <a:spcPct val="20000"/>
              </a:spcBef>
              <a:buClr>
                <a:schemeClr val="tx1"/>
              </a:buClr>
              <a:buSzPct val="75000"/>
              <a:buFontTx/>
              <a:buChar char="•"/>
            </a:pPr>
            <a:r>
              <a:rPr lang="en-US"/>
              <a:t>  Like working with other people (strong teamwork skills)</a:t>
            </a:r>
          </a:p>
          <a:p>
            <a:pPr eaLnBrk="0" hangingPunct="0">
              <a:spcBef>
                <a:spcPct val="20000"/>
              </a:spcBef>
              <a:buClr>
                <a:schemeClr val="tx1"/>
              </a:buClr>
              <a:buSzPct val="75000"/>
              <a:buFontTx/>
              <a:buChar char="•"/>
            </a:pPr>
            <a:r>
              <a:rPr lang="en-US"/>
              <a:t>  Interested in serving human needs</a:t>
            </a:r>
          </a:p>
          <a:p>
            <a:pPr eaLnBrk="0" hangingPunct="0">
              <a:spcBef>
                <a:spcPct val="20000"/>
              </a:spcBef>
              <a:buClr>
                <a:schemeClr val="tx1"/>
              </a:buClr>
              <a:buSzPct val="75000"/>
              <a:buFontTx/>
              <a:buChar char="•"/>
            </a:pPr>
            <a:r>
              <a:rPr lang="en-US"/>
              <a:t>  Want to make things work better</a:t>
            </a:r>
          </a:p>
          <a:p>
            <a:pPr eaLnBrk="0" hangingPunct="0">
              <a:spcBef>
                <a:spcPct val="20000"/>
              </a:spcBef>
              <a:buClr>
                <a:schemeClr val="tx1"/>
              </a:buClr>
              <a:buSzPct val="75000"/>
              <a:buFontTx/>
              <a:buChar char="•"/>
            </a:pPr>
            <a:r>
              <a:rPr lang="en-US"/>
              <a:t>  Strive for continual improvement</a:t>
            </a:r>
          </a:p>
          <a:p>
            <a:pPr eaLnBrk="0" hangingPunct="0">
              <a:spcBef>
                <a:spcPct val="20000"/>
              </a:spcBef>
              <a:buClr>
                <a:schemeClr val="tx1"/>
              </a:buClr>
              <a:buSzPct val="75000"/>
              <a:buFontTx/>
              <a:buChar char="•"/>
            </a:pPr>
            <a:r>
              <a:rPr lang="en-US"/>
              <a:t>  Able to adapt to a changing environment</a:t>
            </a:r>
          </a:p>
          <a:p>
            <a:pPr eaLnBrk="0" hangingPunct="0">
              <a:spcBef>
                <a:spcPct val="20000"/>
              </a:spcBef>
              <a:buClr>
                <a:schemeClr val="tx1"/>
              </a:buClr>
              <a:buSzPct val="75000"/>
              <a:buFontTx/>
              <a:buChar char="•"/>
            </a:pPr>
            <a:r>
              <a:rPr lang="en-US"/>
              <a:t>  Good communication skills</a:t>
            </a:r>
          </a:p>
          <a:p>
            <a:pPr eaLnBrk="0" hangingPunct="0">
              <a:spcBef>
                <a:spcPct val="20000"/>
              </a:spcBef>
              <a:buClr>
                <a:schemeClr val="tx1"/>
              </a:buClr>
              <a:buSzPct val="75000"/>
              <a:buFontTx/>
              <a:buChar char="•"/>
            </a:pPr>
            <a:r>
              <a:rPr lang="en-US"/>
              <a:t>  Strong study skills</a:t>
            </a:r>
          </a:p>
          <a:p>
            <a:pPr eaLnBrk="0" hangingPunct="0">
              <a:spcBef>
                <a:spcPct val="20000"/>
              </a:spcBef>
              <a:buClr>
                <a:schemeClr val="tx1"/>
              </a:buClr>
              <a:buSzPct val="75000"/>
              <a:buFontTx/>
              <a:buChar char="•"/>
            </a:pPr>
            <a:r>
              <a:rPr lang="en-US"/>
              <a:t>  Desire to constantly learn new things</a:t>
            </a:r>
          </a:p>
          <a:p>
            <a:pPr eaLnBrk="0" hangingPunct="0">
              <a:spcBef>
                <a:spcPct val="20000"/>
              </a:spcBef>
              <a:buClr>
                <a:schemeClr val="tx1"/>
              </a:buClr>
              <a:buSzPct val="75000"/>
              <a:buFontTx/>
              <a:buChar char="•"/>
            </a:pPr>
            <a:r>
              <a:rPr lang="en-US"/>
              <a:t>  Data analysis skills </a:t>
            </a:r>
          </a:p>
          <a:p>
            <a:pPr eaLnBrk="0" hangingPunct="0">
              <a:spcBef>
                <a:spcPct val="20000"/>
              </a:spcBef>
              <a:buClr>
                <a:schemeClr val="tx1"/>
              </a:buClr>
              <a:buSzPct val="75000"/>
              <a:buFontTx/>
              <a:buChar char="•"/>
            </a:pPr>
            <a:r>
              <a:rPr lang="en-US"/>
              <a:t>  Strong computer skills</a:t>
            </a:r>
          </a:p>
        </p:txBody>
      </p:sp>
      <p:pic>
        <p:nvPicPr>
          <p:cNvPr id="38918" name="Picture 488" descr="Description: Northwest-Bra10NewsAward"/>
          <p:cNvPicPr>
            <a:picLocks noChangeAspect="1" noChangeArrowheads="1"/>
          </p:cNvPicPr>
          <p:nvPr/>
        </p:nvPicPr>
        <p:blipFill>
          <a:blip r:embed="rId3" cstate="print"/>
          <a:srcRect/>
          <a:stretch>
            <a:fillRect/>
          </a:stretch>
        </p:blipFill>
        <p:spPr bwMode="auto">
          <a:xfrm>
            <a:off x="7620000" y="6242050"/>
            <a:ext cx="1524000" cy="5365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a:xfrm rot="235510">
            <a:off x="908050" y="466725"/>
            <a:ext cx="4776788" cy="1182688"/>
          </a:xfrm>
        </p:spPr>
        <p:txBody>
          <a:bodyPr lIns="0" tIns="0" rIns="0" bIns="0" anchor="t"/>
          <a:lstStyle/>
          <a:p>
            <a:pPr eaLnBrk="1" hangingPunct="1"/>
            <a:r>
              <a:rPr lang="en-US" sz="3300" b="1" smtClean="0">
                <a:solidFill>
                  <a:srgbClr val="FF0000"/>
                </a:solidFill>
              </a:rPr>
              <a:t>Why I recommend engineering…</a:t>
            </a:r>
          </a:p>
        </p:txBody>
      </p:sp>
      <p:sp>
        <p:nvSpPr>
          <p:cNvPr id="39939" name="Rectangle 3"/>
          <p:cNvSpPr>
            <a:spLocks noGrp="1" noChangeArrowheads="1"/>
          </p:cNvSpPr>
          <p:nvPr>
            <p:ph idx="1"/>
          </p:nvPr>
        </p:nvSpPr>
        <p:spPr>
          <a:xfrm rot="231076">
            <a:off x="749300" y="1827213"/>
            <a:ext cx="5118100" cy="3729037"/>
          </a:xfrm>
        </p:spPr>
        <p:txBody>
          <a:bodyPr lIns="0" tIns="0" rIns="0" bIns="0"/>
          <a:lstStyle/>
          <a:p>
            <a:pPr eaLnBrk="1" hangingPunct="1">
              <a:lnSpc>
                <a:spcPct val="80000"/>
              </a:lnSpc>
            </a:pPr>
            <a:r>
              <a:rPr lang="en-GB" sz="2500" smtClean="0"/>
              <a:t>Being part of a creative process.</a:t>
            </a:r>
          </a:p>
          <a:p>
            <a:pPr eaLnBrk="1" hangingPunct="1">
              <a:lnSpc>
                <a:spcPct val="80000"/>
              </a:lnSpc>
            </a:pPr>
            <a:r>
              <a:rPr lang="en-GB" sz="2500" smtClean="0"/>
              <a:t>Designing solutions to meet customers</a:t>
            </a:r>
            <a:r>
              <a:rPr lang="en-GB" altLang="en-US" sz="2500" smtClean="0"/>
              <a:t>’</a:t>
            </a:r>
            <a:r>
              <a:rPr lang="en-GB" sz="2500" smtClean="0"/>
              <a:t> needs.</a:t>
            </a:r>
          </a:p>
          <a:p>
            <a:pPr eaLnBrk="1" hangingPunct="1">
              <a:lnSpc>
                <a:spcPct val="80000"/>
              </a:lnSpc>
            </a:pPr>
            <a:r>
              <a:rPr lang="en-GB" sz="2500" smtClean="0"/>
              <a:t>Continually testing and improving technology.</a:t>
            </a:r>
          </a:p>
          <a:p>
            <a:pPr eaLnBrk="1" hangingPunct="1">
              <a:lnSpc>
                <a:spcPct val="80000"/>
              </a:lnSpc>
            </a:pPr>
            <a:r>
              <a:rPr lang="en-GB" sz="2500" smtClean="0"/>
              <a:t>The range of roles and responsibilities.</a:t>
            </a:r>
          </a:p>
          <a:p>
            <a:pPr eaLnBrk="1" hangingPunct="1">
              <a:lnSpc>
                <a:spcPct val="80000"/>
              </a:lnSpc>
            </a:pPr>
            <a:r>
              <a:rPr lang="en-GB" sz="2500" smtClean="0"/>
              <a:t>Working in a team. </a:t>
            </a:r>
          </a:p>
          <a:p>
            <a:pPr eaLnBrk="1" hangingPunct="1">
              <a:lnSpc>
                <a:spcPct val="80000"/>
              </a:lnSpc>
            </a:pPr>
            <a:r>
              <a:rPr lang="en-GB" sz="2500" smtClean="0"/>
              <a:t>Do something different every day.</a:t>
            </a:r>
          </a:p>
          <a:p>
            <a:pPr eaLnBrk="1" hangingPunct="1">
              <a:lnSpc>
                <a:spcPct val="80000"/>
              </a:lnSpc>
            </a:pPr>
            <a:r>
              <a:rPr lang="en-GB" sz="2500" smtClean="0"/>
              <a:t>Excellent salaries are achievable. </a:t>
            </a:r>
          </a:p>
        </p:txBody>
      </p:sp>
      <p:pic>
        <p:nvPicPr>
          <p:cNvPr id="6" name="Picture 5" descr="hand xray.jpg"/>
          <p:cNvPicPr>
            <a:picLocks noChangeAspect="1"/>
          </p:cNvPicPr>
          <p:nvPr/>
        </p:nvPicPr>
        <p:blipFill>
          <a:blip r:embed="rId3" cstate="print"/>
          <a:stretch>
            <a:fillRect/>
          </a:stretch>
        </p:blipFill>
        <p:spPr>
          <a:xfrm rot="6306495">
            <a:off x="6371117" y="867750"/>
            <a:ext cx="2273220" cy="236013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descr="hand xray.jpg"/>
          <p:cNvPicPr>
            <a:picLocks noChangeAspect="1"/>
          </p:cNvPicPr>
          <p:nvPr/>
        </p:nvPicPr>
        <p:blipFill>
          <a:blip r:embed="rId4" cstate="print"/>
          <a:stretch>
            <a:fillRect/>
          </a:stretch>
        </p:blipFill>
        <p:spPr>
          <a:xfrm rot="20436853">
            <a:off x="5716538" y="3044349"/>
            <a:ext cx="2621051" cy="171678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9942" name="Picture 8" descr="Audio [Converted].png"/>
          <p:cNvPicPr>
            <a:picLocks noChangeAspect="1"/>
          </p:cNvPicPr>
          <p:nvPr/>
        </p:nvPicPr>
        <p:blipFill>
          <a:blip r:embed="rId5" cstate="print"/>
          <a:srcRect/>
          <a:stretch>
            <a:fillRect/>
          </a:stretch>
        </p:blipFill>
        <p:spPr bwMode="auto">
          <a:xfrm>
            <a:off x="5072063" y="5135563"/>
            <a:ext cx="4071937" cy="1722437"/>
          </a:xfrm>
          <a:prstGeom prst="rect">
            <a:avLst/>
          </a:prstGeom>
          <a:noFill/>
          <a:ln w="9525">
            <a:noFill/>
            <a:miter lim="800000"/>
            <a:headEnd/>
            <a:tailEnd/>
          </a:ln>
        </p:spPr>
      </p:pic>
      <p:pic>
        <p:nvPicPr>
          <p:cNvPr id="39943" name="Picture 14" descr="Cloud_2"/>
          <p:cNvPicPr>
            <a:picLocks noChangeAspect="1" noChangeArrowheads="1"/>
          </p:cNvPicPr>
          <p:nvPr/>
        </p:nvPicPr>
        <p:blipFill>
          <a:blip r:embed="rId6" cstate="print"/>
          <a:srcRect/>
          <a:stretch>
            <a:fillRect/>
          </a:stretch>
        </p:blipFill>
        <p:spPr bwMode="auto">
          <a:xfrm>
            <a:off x="5857875" y="857250"/>
            <a:ext cx="898525" cy="538163"/>
          </a:xfrm>
          <a:prstGeom prst="rect">
            <a:avLst/>
          </a:prstGeom>
          <a:noFill/>
          <a:ln w="9525">
            <a:noFill/>
            <a:miter lim="800000"/>
            <a:headEnd/>
            <a:tailEnd/>
          </a:ln>
        </p:spPr>
      </p:pic>
      <p:pic>
        <p:nvPicPr>
          <p:cNvPr id="39944" name="Picture 488" descr="Description: Northwest-Bra10NewsAward"/>
          <p:cNvPicPr>
            <a:picLocks noChangeAspect="1" noChangeArrowheads="1"/>
          </p:cNvPicPr>
          <p:nvPr/>
        </p:nvPicPr>
        <p:blipFill>
          <a:blip r:embed="rId7" cstate="print"/>
          <a:srcRect/>
          <a:stretch>
            <a:fillRect/>
          </a:stretch>
        </p:blipFill>
        <p:spPr bwMode="auto">
          <a:xfrm>
            <a:off x="152400" y="6175375"/>
            <a:ext cx="1941513" cy="6826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Text Box 6"/>
          <p:cNvSpPr txBox="1">
            <a:spLocks noChangeArrowheads="1"/>
          </p:cNvSpPr>
          <p:nvPr/>
        </p:nvSpPr>
        <p:spPr bwMode="auto">
          <a:xfrm>
            <a:off x="390525" y="225425"/>
            <a:ext cx="2114550" cy="600075"/>
          </a:xfrm>
          <a:prstGeom prst="rect">
            <a:avLst/>
          </a:prstGeom>
          <a:noFill/>
          <a:ln w="9525">
            <a:noFill/>
            <a:miter lim="800000"/>
            <a:headEnd/>
            <a:tailEnd/>
          </a:ln>
        </p:spPr>
        <p:txBody>
          <a:bodyPr wrap="none">
            <a:spAutoFit/>
          </a:bodyPr>
          <a:lstStyle/>
          <a:p>
            <a:pPr algn="ctr">
              <a:defRPr/>
            </a:pPr>
            <a:r>
              <a:rPr lang="en-US" sz="3300" b="1" dirty="0">
                <a:solidFill>
                  <a:srgbClr val="FF0000"/>
                </a:solidFill>
                <a:ea typeface="+mj-ea"/>
                <a:cs typeface="Arial" pitchFamily="34" charset="0"/>
              </a:rPr>
              <a:t>Summary</a:t>
            </a:r>
          </a:p>
        </p:txBody>
      </p:sp>
      <p:sp>
        <p:nvSpPr>
          <p:cNvPr id="40963" name="Rectangle 7"/>
          <p:cNvSpPr>
            <a:spLocks noChangeArrowheads="1"/>
          </p:cNvSpPr>
          <p:nvPr/>
        </p:nvSpPr>
        <p:spPr bwMode="auto">
          <a:xfrm>
            <a:off x="1066800" y="1295400"/>
            <a:ext cx="7265988" cy="3811588"/>
          </a:xfrm>
          <a:prstGeom prst="rect">
            <a:avLst/>
          </a:prstGeom>
          <a:noFill/>
          <a:ln w="9525">
            <a:noFill/>
            <a:miter lim="800000"/>
            <a:headEnd/>
            <a:tailEnd/>
          </a:ln>
        </p:spPr>
        <p:txBody>
          <a:bodyPr lIns="92075" tIns="46038" rIns="92075" bIns="46038"/>
          <a:lstStyle/>
          <a:p>
            <a:pPr marL="342900" indent="-342900" eaLnBrk="0" hangingPunct="0">
              <a:spcBef>
                <a:spcPct val="20000"/>
              </a:spcBef>
              <a:buClr>
                <a:srgbClr val="FFFFFF"/>
              </a:buClr>
              <a:buSzPct val="80000"/>
              <a:buFontTx/>
              <a:buChar char="•"/>
            </a:pPr>
            <a:endParaRPr lang="en-US" b="1"/>
          </a:p>
        </p:txBody>
      </p:sp>
      <p:graphicFrame>
        <p:nvGraphicFramePr>
          <p:cNvPr id="7" name="Diagram 6"/>
          <p:cNvGraphicFramePr/>
          <p:nvPr/>
        </p:nvGraphicFramePr>
        <p:xfrm>
          <a:off x="467833" y="1010093"/>
          <a:ext cx="8389088" cy="509299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0965" name="Picture 488" descr="Description: Northwest-Bra10NewsAward"/>
          <p:cNvPicPr>
            <a:picLocks noChangeAspect="1" noChangeArrowheads="1"/>
          </p:cNvPicPr>
          <p:nvPr/>
        </p:nvPicPr>
        <p:blipFill>
          <a:blip r:embed="rId7" cstate="print"/>
          <a:srcRect/>
          <a:stretch>
            <a:fillRect/>
          </a:stretch>
        </p:blipFill>
        <p:spPr bwMode="auto">
          <a:xfrm>
            <a:off x="7202488" y="6096000"/>
            <a:ext cx="1941512" cy="6826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Title 9"/>
          <p:cNvSpPr>
            <a:spLocks noGrp="1"/>
          </p:cNvSpPr>
          <p:nvPr>
            <p:ph type="title"/>
          </p:nvPr>
        </p:nvSpPr>
        <p:spPr>
          <a:xfrm>
            <a:off x="152400" y="381000"/>
            <a:ext cx="6324600" cy="368300"/>
          </a:xfrm>
        </p:spPr>
        <p:txBody>
          <a:bodyPr/>
          <a:lstStyle/>
          <a:p>
            <a:pPr algn="ctr" eaLnBrk="1" hangingPunct="1">
              <a:defRPr/>
            </a:pPr>
            <a:r>
              <a:rPr lang="en-US" sz="4000" dirty="0" smtClean="0">
                <a:solidFill>
                  <a:srgbClr val="FF0000"/>
                </a:solidFill>
                <a:cs typeface="Arial" charset="0"/>
              </a:rPr>
              <a:t>What is engineering</a:t>
            </a:r>
            <a:r>
              <a:rPr lang="en-US" sz="4000" dirty="0" smtClean="0">
                <a:solidFill>
                  <a:srgbClr val="FF0000"/>
                </a:solidFill>
                <a:latin typeface="Georgia" charset="0"/>
                <a:cs typeface="+mj-cs"/>
              </a:rPr>
              <a:t>?</a:t>
            </a:r>
          </a:p>
        </p:txBody>
      </p:sp>
      <p:sp>
        <p:nvSpPr>
          <p:cNvPr id="6147" name="Text Placeholder 12"/>
          <p:cNvSpPr>
            <a:spLocks noGrp="1"/>
          </p:cNvSpPr>
          <p:nvPr>
            <p:ph type="body" idx="2"/>
          </p:nvPr>
        </p:nvSpPr>
        <p:spPr>
          <a:xfrm>
            <a:off x="76200" y="795338"/>
            <a:ext cx="3008313" cy="4691062"/>
          </a:xfrm>
        </p:spPr>
        <p:txBody>
          <a:bodyPr/>
          <a:lstStyle/>
          <a:p>
            <a:pPr algn="ctr" eaLnBrk="1" hangingPunct="1"/>
            <a:r>
              <a:rPr lang="en-US" smtClean="0">
                <a:cs typeface="Arial" pitchFamily="34" charset="0"/>
              </a:rPr>
              <a:t>According to Webster</a:t>
            </a:r>
            <a:r>
              <a:rPr lang="ja-JP" altLang="en-US" smtClean="0">
                <a:cs typeface="Arial" pitchFamily="34" charset="0"/>
              </a:rPr>
              <a:t>’</a:t>
            </a:r>
            <a:r>
              <a:rPr lang="en-US" altLang="ja-JP" smtClean="0">
                <a:cs typeface="Arial" pitchFamily="34" charset="0"/>
              </a:rPr>
              <a:t>s Dictionary: </a:t>
            </a:r>
          </a:p>
          <a:p>
            <a:pPr algn="ctr" eaLnBrk="1" hangingPunct="1"/>
            <a:r>
              <a:rPr lang="en-US" sz="2800" b="1" smtClean="0">
                <a:cs typeface="Arial" pitchFamily="34" charset="0"/>
              </a:rPr>
              <a:t>Engineering</a:t>
            </a:r>
            <a:r>
              <a:rPr lang="en-US" b="1" smtClean="0">
                <a:cs typeface="Arial" pitchFamily="34" charset="0"/>
              </a:rPr>
              <a:t> </a:t>
            </a:r>
            <a:br>
              <a:rPr lang="en-US" b="1" smtClean="0">
                <a:cs typeface="Arial" pitchFamily="34" charset="0"/>
              </a:rPr>
            </a:br>
            <a:r>
              <a:rPr lang="en-US" b="1" i="1" smtClean="0">
                <a:cs typeface="Arial" pitchFamily="34" charset="0"/>
              </a:rPr>
              <a:t>The application of math and science by which the properties</a:t>
            </a:r>
            <a:br>
              <a:rPr lang="en-US" b="1" i="1" smtClean="0">
                <a:cs typeface="Arial" pitchFamily="34" charset="0"/>
              </a:rPr>
            </a:br>
            <a:r>
              <a:rPr lang="en-US" b="1" i="1" smtClean="0">
                <a:cs typeface="Arial" pitchFamily="34" charset="0"/>
              </a:rPr>
              <a:t>of matter and the sources of energy in nature are made useful</a:t>
            </a:r>
            <a:br>
              <a:rPr lang="en-US" b="1" i="1" smtClean="0">
                <a:cs typeface="Arial" pitchFamily="34" charset="0"/>
              </a:rPr>
            </a:br>
            <a:r>
              <a:rPr lang="en-US" b="1" i="1" smtClean="0">
                <a:cs typeface="Arial" pitchFamily="34" charset="0"/>
              </a:rPr>
              <a:t>to people.</a:t>
            </a:r>
            <a:endParaRPr lang="en-US" smtClean="0">
              <a:cs typeface="Arial" pitchFamily="34" charset="0"/>
            </a:endParaRPr>
          </a:p>
        </p:txBody>
      </p:sp>
      <p:sp>
        <p:nvSpPr>
          <p:cNvPr id="6148" name="Rectangle 18"/>
          <p:cNvSpPr>
            <a:spLocks noChangeArrowheads="1"/>
          </p:cNvSpPr>
          <p:nvPr/>
        </p:nvSpPr>
        <p:spPr bwMode="auto">
          <a:xfrm>
            <a:off x="3062288" y="776288"/>
            <a:ext cx="5751512" cy="708025"/>
          </a:xfrm>
          <a:prstGeom prst="rect">
            <a:avLst/>
          </a:prstGeom>
          <a:noFill/>
          <a:ln w="9525">
            <a:noFill/>
            <a:miter lim="800000"/>
            <a:headEnd/>
            <a:tailEnd/>
          </a:ln>
        </p:spPr>
        <p:txBody>
          <a:bodyPr>
            <a:spAutoFit/>
          </a:bodyPr>
          <a:lstStyle/>
          <a:p>
            <a:r>
              <a:rPr lang="en-US" sz="2000" b="1"/>
              <a:t>Engineers apply math and science for the betterment of society through:</a:t>
            </a:r>
          </a:p>
        </p:txBody>
      </p:sp>
      <p:graphicFrame>
        <p:nvGraphicFramePr>
          <p:cNvPr id="21" name="Diagram 20"/>
          <p:cNvGraphicFramePr/>
          <p:nvPr/>
        </p:nvGraphicFramePr>
        <p:xfrm>
          <a:off x="3048000" y="1630916"/>
          <a:ext cx="5766391" cy="360030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3" name="Rectangle 22"/>
          <p:cNvSpPr/>
          <p:nvPr/>
        </p:nvSpPr>
        <p:spPr>
          <a:xfrm>
            <a:off x="3041650" y="5372100"/>
            <a:ext cx="5719763" cy="923925"/>
          </a:xfrm>
          <a:prstGeom prst="rect">
            <a:avLst/>
          </a:prstGeom>
        </p:spPr>
        <p:style>
          <a:lnRef idx="2">
            <a:schemeClr val="accent1"/>
          </a:lnRef>
          <a:fillRef idx="1">
            <a:schemeClr val="lt1"/>
          </a:fillRef>
          <a:effectRef idx="0">
            <a:schemeClr val="accent1"/>
          </a:effectRef>
          <a:fontRef idx="minor">
            <a:schemeClr val="dk1"/>
          </a:fontRef>
        </p:style>
        <p:txBody>
          <a:bodyPr>
            <a:spAutoFit/>
          </a:bodyPr>
          <a:lstStyle/>
          <a:p>
            <a:pPr algn="ctr">
              <a:defRPr/>
            </a:pPr>
            <a:r>
              <a:rPr lang="en-US" dirty="0"/>
              <a:t>Above all, engineers are problem solvers who make things work better, more efficiently, quicker and cheaper. </a:t>
            </a:r>
          </a:p>
        </p:txBody>
      </p:sp>
      <p:pic>
        <p:nvPicPr>
          <p:cNvPr id="6151" name="Picture 488" descr="Description: Northwest-Bra10NewsAward"/>
          <p:cNvPicPr>
            <a:picLocks noChangeAspect="1" noChangeArrowheads="1"/>
          </p:cNvPicPr>
          <p:nvPr/>
        </p:nvPicPr>
        <p:blipFill>
          <a:blip r:embed="rId7" cstate="print"/>
          <a:srcRect/>
          <a:stretch>
            <a:fillRect/>
          </a:stretch>
        </p:blipFill>
        <p:spPr bwMode="auto">
          <a:xfrm>
            <a:off x="7202488" y="6096000"/>
            <a:ext cx="1941512" cy="6826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2" descr="notepaper.png"/>
          <p:cNvPicPr>
            <a:picLocks noChangeAspect="1"/>
          </p:cNvPicPr>
          <p:nvPr/>
        </p:nvPicPr>
        <p:blipFill>
          <a:blip r:embed="rId3" cstate="print"/>
          <a:srcRect b="25317"/>
          <a:stretch>
            <a:fillRect/>
          </a:stretch>
        </p:blipFill>
        <p:spPr bwMode="auto">
          <a:xfrm rot="203778">
            <a:off x="290513" y="517525"/>
            <a:ext cx="4754562" cy="5122863"/>
          </a:xfrm>
          <a:prstGeom prst="rect">
            <a:avLst/>
          </a:prstGeom>
          <a:noFill/>
          <a:ln w="9525">
            <a:noFill/>
            <a:miter lim="800000"/>
            <a:headEnd/>
            <a:tailEnd/>
          </a:ln>
        </p:spPr>
      </p:pic>
      <p:pic>
        <p:nvPicPr>
          <p:cNvPr id="41987" name="Picture 11" descr="buildings.png"/>
          <p:cNvPicPr>
            <a:picLocks noChangeAspect="1"/>
          </p:cNvPicPr>
          <p:nvPr/>
        </p:nvPicPr>
        <p:blipFill>
          <a:blip r:embed="rId4" cstate="print"/>
          <a:srcRect/>
          <a:stretch>
            <a:fillRect/>
          </a:stretch>
        </p:blipFill>
        <p:spPr bwMode="auto">
          <a:xfrm>
            <a:off x="4714875" y="285750"/>
            <a:ext cx="1905000" cy="3143250"/>
          </a:xfrm>
          <a:prstGeom prst="rect">
            <a:avLst/>
          </a:prstGeom>
          <a:noFill/>
          <a:ln w="9525">
            <a:noFill/>
            <a:miter lim="800000"/>
            <a:headEnd/>
            <a:tailEnd/>
          </a:ln>
        </p:spPr>
      </p:pic>
      <p:grpSp>
        <p:nvGrpSpPr>
          <p:cNvPr id="41988" name="Group 12"/>
          <p:cNvGrpSpPr>
            <a:grpSpLocks/>
          </p:cNvGrpSpPr>
          <p:nvPr/>
        </p:nvGrpSpPr>
        <p:grpSpPr bwMode="auto">
          <a:xfrm rot="2371934">
            <a:off x="6022975" y="1611313"/>
            <a:ext cx="2368550" cy="2492375"/>
            <a:chOff x="4801695" y="917366"/>
            <a:chExt cx="3226287" cy="3168708"/>
          </a:xfrm>
        </p:grpSpPr>
        <p:sp>
          <p:nvSpPr>
            <p:cNvPr id="6" name="Rectangle 5"/>
            <p:cNvSpPr/>
            <p:nvPr/>
          </p:nvSpPr>
          <p:spPr>
            <a:xfrm rot="20531878">
              <a:off x="4801695" y="917366"/>
              <a:ext cx="3226287" cy="3168708"/>
            </a:xfrm>
            <a:prstGeom prst="rect">
              <a:avLst/>
            </a:prstGeom>
            <a:solidFill>
              <a:schemeClr val="bg1"/>
            </a:solidFill>
            <a:ln w="9525">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n-GB" dirty="0"/>
            </a:p>
          </p:txBody>
        </p:sp>
        <p:pic>
          <p:nvPicPr>
            <p:cNvPr id="41996" name="Picture 26" descr="Moon Rise behind the San Gorgonio Pass Wind Farm by Caveman 92223 — On the 2010 US Tour."/>
            <p:cNvPicPr>
              <a:picLocks noChangeAspect="1" noChangeArrowheads="1"/>
            </p:cNvPicPr>
            <p:nvPr/>
          </p:nvPicPr>
          <p:blipFill>
            <a:blip r:embed="rId5" cstate="print"/>
            <a:srcRect/>
            <a:stretch>
              <a:fillRect/>
            </a:stretch>
          </p:blipFill>
          <p:spPr bwMode="auto">
            <a:xfrm rot="-1068122">
              <a:off x="4903798" y="990749"/>
              <a:ext cx="3026501" cy="3024318"/>
            </a:xfrm>
            <a:prstGeom prst="rect">
              <a:avLst/>
            </a:prstGeom>
            <a:noFill/>
            <a:ln w="9525">
              <a:noFill/>
              <a:miter lim="800000"/>
              <a:headEnd/>
              <a:tailEnd/>
            </a:ln>
          </p:spPr>
        </p:pic>
      </p:grpSp>
      <p:pic>
        <p:nvPicPr>
          <p:cNvPr id="2051" name="Picture 3" descr="C:\Documents and Settings\lstamford\Local Settings\Temporary Internet Files\Content.IE5\3JE0PP79\MC900363168[1].wmf"/>
          <p:cNvPicPr>
            <a:picLocks noChangeAspect="1" noChangeArrowheads="1"/>
          </p:cNvPicPr>
          <p:nvPr/>
        </p:nvPicPr>
        <p:blipFill>
          <a:blip r:embed="rId6" cstate="print">
            <a:duotone>
              <a:prstClr val="black"/>
              <a:srgbClr val="00B0F0">
                <a:tint val="45000"/>
                <a:satMod val="400000"/>
              </a:srgbClr>
            </a:duotone>
          </a:blip>
          <a:srcRect/>
          <a:stretch>
            <a:fillRect/>
          </a:stretch>
        </p:blipFill>
        <p:spPr bwMode="auto">
          <a:xfrm>
            <a:off x="4786314" y="3000372"/>
            <a:ext cx="1643074" cy="2162899"/>
          </a:xfrm>
          <a:prstGeom prst="rect">
            <a:avLst/>
          </a:prstGeom>
          <a:noFill/>
        </p:spPr>
      </p:pic>
      <p:sp>
        <p:nvSpPr>
          <p:cNvPr id="41990" name="Rectangle 2"/>
          <p:cNvSpPr>
            <a:spLocks noGrp="1" noChangeArrowheads="1"/>
          </p:cNvSpPr>
          <p:nvPr>
            <p:ph type="title"/>
          </p:nvPr>
        </p:nvSpPr>
        <p:spPr>
          <a:xfrm rot="235510">
            <a:off x="258763" y="2143125"/>
            <a:ext cx="5113337" cy="1974850"/>
          </a:xfrm>
        </p:spPr>
        <p:txBody>
          <a:bodyPr lIns="0" tIns="0" rIns="0" bIns="0" anchor="t"/>
          <a:lstStyle/>
          <a:p>
            <a:pPr eaLnBrk="1" hangingPunct="1"/>
            <a:r>
              <a:rPr lang="en-US" sz="5400" b="1" smtClean="0">
                <a:solidFill>
                  <a:srgbClr val="FF0000"/>
                </a:solidFill>
              </a:rPr>
              <a:t>Now - ask </a:t>
            </a:r>
            <a:br>
              <a:rPr lang="en-US" sz="5400" b="1" smtClean="0">
                <a:solidFill>
                  <a:srgbClr val="FF0000"/>
                </a:solidFill>
              </a:rPr>
            </a:br>
            <a:r>
              <a:rPr lang="en-US" sz="5400" b="1" smtClean="0">
                <a:solidFill>
                  <a:srgbClr val="FF0000"/>
                </a:solidFill>
              </a:rPr>
              <a:t>me more… </a:t>
            </a:r>
          </a:p>
        </p:txBody>
      </p:sp>
      <p:pic>
        <p:nvPicPr>
          <p:cNvPr id="41991" name="Picture 25" descr="CHOPPER.png"/>
          <p:cNvPicPr>
            <a:picLocks noChangeAspect="1"/>
          </p:cNvPicPr>
          <p:nvPr/>
        </p:nvPicPr>
        <p:blipFill>
          <a:blip r:embed="rId7" cstate="print"/>
          <a:srcRect/>
          <a:stretch>
            <a:fillRect/>
          </a:stretch>
        </p:blipFill>
        <p:spPr bwMode="auto">
          <a:xfrm>
            <a:off x="5429250" y="357188"/>
            <a:ext cx="2989263" cy="857250"/>
          </a:xfrm>
          <a:prstGeom prst="rect">
            <a:avLst/>
          </a:prstGeom>
          <a:noFill/>
          <a:ln w="9525">
            <a:noFill/>
            <a:miter lim="800000"/>
            <a:headEnd/>
            <a:tailEnd/>
          </a:ln>
        </p:spPr>
      </p:pic>
      <p:pic>
        <p:nvPicPr>
          <p:cNvPr id="41992" name="Picture 488" descr="Description: Northwest-Bra10NewsAward"/>
          <p:cNvPicPr>
            <a:picLocks noChangeAspect="1" noChangeArrowheads="1"/>
          </p:cNvPicPr>
          <p:nvPr/>
        </p:nvPicPr>
        <p:blipFill>
          <a:blip r:embed="rId8" cstate="print"/>
          <a:srcRect/>
          <a:stretch>
            <a:fillRect/>
          </a:stretch>
        </p:blipFill>
        <p:spPr bwMode="auto">
          <a:xfrm>
            <a:off x="7202488" y="6096000"/>
            <a:ext cx="1941512" cy="6826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ChangeArrowheads="1"/>
          </p:cNvSpPr>
          <p:nvPr/>
        </p:nvSpPr>
        <p:spPr bwMode="auto">
          <a:xfrm>
            <a:off x="1066800" y="1295400"/>
            <a:ext cx="7265988" cy="3811588"/>
          </a:xfrm>
          <a:prstGeom prst="rect">
            <a:avLst/>
          </a:prstGeom>
          <a:noFill/>
          <a:ln w="9525">
            <a:noFill/>
            <a:miter lim="800000"/>
            <a:headEnd/>
            <a:tailEnd/>
          </a:ln>
        </p:spPr>
        <p:txBody>
          <a:bodyPr lIns="92075" tIns="46038" rIns="92075" bIns="46038"/>
          <a:lstStyle/>
          <a:p>
            <a:pPr marL="342900" indent="-342900" eaLnBrk="0" hangingPunct="0">
              <a:spcBef>
                <a:spcPct val="20000"/>
              </a:spcBef>
              <a:buClr>
                <a:srgbClr val="FFFFFF"/>
              </a:buClr>
              <a:buSzPct val="80000"/>
              <a:buFontTx/>
              <a:buChar char="•"/>
            </a:pPr>
            <a:endParaRPr lang="en-US" b="1"/>
          </a:p>
        </p:txBody>
      </p:sp>
      <p:sp>
        <p:nvSpPr>
          <p:cNvPr id="7171" name="Title 10"/>
          <p:cNvSpPr>
            <a:spLocks noGrp="1"/>
          </p:cNvSpPr>
          <p:nvPr>
            <p:ph type="title"/>
          </p:nvPr>
        </p:nvSpPr>
        <p:spPr>
          <a:xfrm>
            <a:off x="344488" y="69850"/>
            <a:ext cx="8534400" cy="758825"/>
          </a:xfrm>
        </p:spPr>
        <p:txBody>
          <a:bodyPr/>
          <a:lstStyle/>
          <a:p>
            <a:pPr eaLnBrk="1" hangingPunct="1"/>
            <a:r>
              <a:rPr lang="en-US" b="1" smtClean="0">
                <a:solidFill>
                  <a:srgbClr val="FF0000"/>
                </a:solidFill>
                <a:cs typeface="Arial" pitchFamily="34" charset="0"/>
              </a:rPr>
              <a:t>Engineering Disciplines</a:t>
            </a:r>
          </a:p>
        </p:txBody>
      </p:sp>
      <p:sp>
        <p:nvSpPr>
          <p:cNvPr id="12" name="Text Placeholder 11"/>
          <p:cNvSpPr>
            <a:spLocks noGrp="1"/>
          </p:cNvSpPr>
          <p:nvPr>
            <p:ph type="body" idx="1"/>
          </p:nvPr>
        </p:nvSpPr>
        <p:spPr>
          <a:xfrm>
            <a:off x="301625" y="1524000"/>
            <a:ext cx="4040188" cy="733425"/>
          </a:xfrm>
          <a:effectLst>
            <a:outerShdw dist="25400" dir="5400000" rotWithShape="0">
              <a:srgbClr val="000000">
                <a:alpha val="34998"/>
              </a:srgbClr>
            </a:outerShdw>
          </a:effectLst>
        </p:spPr>
        <p:txBody>
          <a:bodyPr/>
          <a:lstStyle/>
          <a:p>
            <a:pPr algn="ctr" eaLnBrk="1" fontAlgn="auto" hangingPunct="1">
              <a:spcAft>
                <a:spcPts val="0"/>
              </a:spcAft>
              <a:buFont typeface="Wingdings 2"/>
              <a:buNone/>
              <a:defRPr/>
            </a:pPr>
            <a:r>
              <a:rPr>
                <a:cs typeface="Arial" pitchFamily="34" charset="0"/>
              </a:rPr>
              <a:t>Major Disciplines</a:t>
            </a:r>
          </a:p>
        </p:txBody>
      </p:sp>
      <p:sp>
        <p:nvSpPr>
          <p:cNvPr id="16" name="Text Placeholder 11"/>
          <p:cNvSpPr>
            <a:spLocks noGrp="1"/>
          </p:cNvSpPr>
          <p:nvPr>
            <p:ph type="body" idx="1"/>
          </p:nvPr>
        </p:nvSpPr>
        <p:spPr>
          <a:xfrm>
            <a:off x="4835525" y="1495425"/>
            <a:ext cx="4040188" cy="733425"/>
          </a:xfrm>
          <a:effectLst>
            <a:outerShdw dist="25400" dir="5400000" rotWithShape="0">
              <a:srgbClr val="000000">
                <a:alpha val="34998"/>
              </a:srgbClr>
            </a:outerShdw>
          </a:effectLst>
        </p:spPr>
        <p:txBody>
          <a:bodyPr/>
          <a:lstStyle/>
          <a:p>
            <a:pPr algn="ctr" eaLnBrk="1" fontAlgn="auto" hangingPunct="1">
              <a:spcAft>
                <a:spcPts val="0"/>
              </a:spcAft>
              <a:buFont typeface="Wingdings 2"/>
              <a:buNone/>
              <a:defRPr/>
            </a:pPr>
            <a:r>
              <a:rPr>
                <a:cs typeface="Arial" pitchFamily="34" charset="0"/>
              </a:rPr>
              <a:t>Other Disciplines</a:t>
            </a:r>
          </a:p>
        </p:txBody>
      </p:sp>
      <p:sp>
        <p:nvSpPr>
          <p:cNvPr id="7174" name="TextBox 16"/>
          <p:cNvSpPr txBox="1">
            <a:spLocks noChangeArrowheads="1"/>
          </p:cNvSpPr>
          <p:nvPr/>
        </p:nvSpPr>
        <p:spPr bwMode="auto">
          <a:xfrm>
            <a:off x="287338" y="2541588"/>
            <a:ext cx="4125912" cy="1938337"/>
          </a:xfrm>
          <a:prstGeom prst="rect">
            <a:avLst/>
          </a:prstGeom>
          <a:noFill/>
          <a:ln w="9525">
            <a:noFill/>
            <a:miter lim="800000"/>
            <a:headEnd/>
            <a:tailEnd/>
          </a:ln>
        </p:spPr>
        <p:txBody>
          <a:bodyPr>
            <a:spAutoFit/>
          </a:bodyPr>
          <a:lstStyle/>
          <a:p>
            <a:pPr algn="ctr">
              <a:buFont typeface="Arial" pitchFamily="34" charset="0"/>
              <a:buChar char="•"/>
            </a:pPr>
            <a:r>
              <a:rPr lang="en-US" sz="2000">
                <a:cs typeface="Arial" pitchFamily="34" charset="0"/>
              </a:rPr>
              <a:t> Mechanical</a:t>
            </a:r>
          </a:p>
          <a:p>
            <a:pPr algn="ctr">
              <a:buFont typeface="Arial" pitchFamily="34" charset="0"/>
              <a:buChar char="•"/>
            </a:pPr>
            <a:r>
              <a:rPr lang="en-US" sz="2000">
                <a:cs typeface="Arial" pitchFamily="34" charset="0"/>
              </a:rPr>
              <a:t> Electrical</a:t>
            </a:r>
          </a:p>
          <a:p>
            <a:pPr algn="ctr">
              <a:buFont typeface="Arial" pitchFamily="34" charset="0"/>
              <a:buChar char="•"/>
            </a:pPr>
            <a:r>
              <a:rPr lang="en-US" sz="2000">
                <a:cs typeface="Arial" pitchFamily="34" charset="0"/>
              </a:rPr>
              <a:t> Chemical</a:t>
            </a:r>
          </a:p>
          <a:p>
            <a:pPr algn="ctr">
              <a:buFont typeface="Arial" pitchFamily="34" charset="0"/>
              <a:buChar char="•"/>
            </a:pPr>
            <a:r>
              <a:rPr lang="en-US" sz="2000">
                <a:cs typeface="Arial" pitchFamily="34" charset="0"/>
              </a:rPr>
              <a:t> Industrial </a:t>
            </a:r>
          </a:p>
          <a:p>
            <a:pPr algn="ctr">
              <a:buFont typeface="Arial" pitchFamily="34" charset="0"/>
              <a:buChar char="•"/>
            </a:pPr>
            <a:r>
              <a:rPr lang="en-US" sz="2000">
                <a:cs typeface="Arial" pitchFamily="34" charset="0"/>
              </a:rPr>
              <a:t> Civil</a:t>
            </a:r>
          </a:p>
          <a:p>
            <a:pPr algn="ctr">
              <a:buFont typeface="Arial" pitchFamily="34" charset="0"/>
              <a:buChar char="•"/>
            </a:pPr>
            <a:endParaRPr lang="en-US" sz="2000">
              <a:cs typeface="Arial" pitchFamily="34" charset="0"/>
            </a:endParaRPr>
          </a:p>
        </p:txBody>
      </p:sp>
      <p:sp>
        <p:nvSpPr>
          <p:cNvPr id="7175" name="TextBox 17"/>
          <p:cNvSpPr txBox="1">
            <a:spLocks noChangeArrowheads="1"/>
          </p:cNvSpPr>
          <p:nvPr/>
        </p:nvSpPr>
        <p:spPr bwMode="auto">
          <a:xfrm>
            <a:off x="4724400" y="2513013"/>
            <a:ext cx="4125913" cy="3170237"/>
          </a:xfrm>
          <a:prstGeom prst="rect">
            <a:avLst/>
          </a:prstGeom>
          <a:noFill/>
          <a:ln w="9525">
            <a:noFill/>
            <a:miter lim="800000"/>
            <a:headEnd/>
            <a:tailEnd/>
          </a:ln>
        </p:spPr>
        <p:txBody>
          <a:bodyPr>
            <a:spAutoFit/>
          </a:bodyPr>
          <a:lstStyle/>
          <a:p>
            <a:pPr algn="ctr">
              <a:buFont typeface="Arial" pitchFamily="34" charset="0"/>
              <a:buChar char="•"/>
            </a:pPr>
            <a:r>
              <a:rPr lang="en-US" sz="2000">
                <a:cs typeface="Arial" pitchFamily="34" charset="0"/>
              </a:rPr>
              <a:t> Automotive</a:t>
            </a:r>
          </a:p>
          <a:p>
            <a:pPr algn="ctr">
              <a:buFont typeface="Arial" pitchFamily="34" charset="0"/>
              <a:buChar char="•"/>
            </a:pPr>
            <a:r>
              <a:rPr lang="en-US" sz="2000">
                <a:cs typeface="Arial" pitchFamily="34" charset="0"/>
              </a:rPr>
              <a:t> Aerospace</a:t>
            </a:r>
          </a:p>
          <a:p>
            <a:pPr algn="ctr">
              <a:buFont typeface="Arial" pitchFamily="34" charset="0"/>
              <a:buChar char="•"/>
            </a:pPr>
            <a:r>
              <a:rPr lang="en-US" sz="2000">
                <a:cs typeface="Arial" pitchFamily="34" charset="0"/>
              </a:rPr>
              <a:t> Agricultural</a:t>
            </a:r>
          </a:p>
          <a:p>
            <a:pPr algn="ctr">
              <a:buFont typeface="Arial" pitchFamily="34" charset="0"/>
              <a:buChar char="•"/>
            </a:pPr>
            <a:r>
              <a:rPr lang="en-US" sz="2000">
                <a:cs typeface="Arial" pitchFamily="34" charset="0"/>
              </a:rPr>
              <a:t> Biomedical</a:t>
            </a:r>
          </a:p>
          <a:p>
            <a:pPr marL="0" lvl="1" algn="ctr">
              <a:buFont typeface="Arial" pitchFamily="34" charset="0"/>
              <a:buChar char="•"/>
            </a:pPr>
            <a:r>
              <a:rPr lang="en-US" sz="2000">
                <a:cs typeface="Arial" pitchFamily="34" charset="0"/>
              </a:rPr>
              <a:t> Computer</a:t>
            </a:r>
          </a:p>
          <a:p>
            <a:pPr marL="0" lvl="1" algn="ctr">
              <a:buFont typeface="Arial" pitchFamily="34" charset="0"/>
              <a:buChar char="•"/>
            </a:pPr>
            <a:r>
              <a:rPr lang="en-US" sz="2000">
                <a:cs typeface="Arial" pitchFamily="34" charset="0"/>
              </a:rPr>
              <a:t> Materials</a:t>
            </a:r>
          </a:p>
          <a:p>
            <a:pPr marL="0" lvl="1" algn="ctr">
              <a:buFont typeface="Arial" pitchFamily="34" charset="0"/>
              <a:buChar char="•"/>
            </a:pPr>
            <a:r>
              <a:rPr lang="en-US" sz="2000">
                <a:cs typeface="Arial" pitchFamily="34" charset="0"/>
              </a:rPr>
              <a:t> Nuclear</a:t>
            </a:r>
          </a:p>
          <a:p>
            <a:pPr marL="0" lvl="1" algn="ctr">
              <a:buFont typeface="Arial" pitchFamily="34" charset="0"/>
              <a:buChar char="•"/>
            </a:pPr>
            <a:r>
              <a:rPr lang="en-US" sz="2000">
                <a:cs typeface="Arial" pitchFamily="34" charset="0"/>
              </a:rPr>
              <a:t> Robotics</a:t>
            </a:r>
          </a:p>
          <a:p>
            <a:pPr marL="0" lvl="1" algn="ctr">
              <a:buFont typeface="Arial" pitchFamily="34" charset="0"/>
              <a:buChar char="•"/>
            </a:pPr>
            <a:r>
              <a:rPr lang="en-US" sz="2000">
                <a:cs typeface="Arial" pitchFamily="34" charset="0"/>
              </a:rPr>
              <a:t> Safety</a:t>
            </a:r>
          </a:p>
          <a:p>
            <a:pPr marL="0" lvl="1" algn="ctr">
              <a:buFont typeface="Arial" pitchFamily="34" charset="0"/>
              <a:buChar char="•"/>
            </a:pPr>
            <a:endParaRPr lang="en-US" sz="2000">
              <a:cs typeface="Arial" pitchFamily="34" charset="0"/>
            </a:endParaRPr>
          </a:p>
        </p:txBody>
      </p:sp>
      <p:pic>
        <p:nvPicPr>
          <p:cNvPr id="7176" name="Picture 488" descr="Description: Northwest-Bra10NewsAward"/>
          <p:cNvPicPr>
            <a:picLocks noChangeAspect="1" noChangeArrowheads="1"/>
          </p:cNvPicPr>
          <p:nvPr/>
        </p:nvPicPr>
        <p:blipFill>
          <a:blip r:embed="rId2" cstate="print"/>
          <a:srcRect/>
          <a:stretch>
            <a:fillRect/>
          </a:stretch>
        </p:blipFill>
        <p:spPr bwMode="auto">
          <a:xfrm>
            <a:off x="7202488" y="6096000"/>
            <a:ext cx="1941512" cy="6826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Text Box 6"/>
          <p:cNvSpPr txBox="1">
            <a:spLocks noChangeArrowheads="1"/>
          </p:cNvSpPr>
          <p:nvPr/>
        </p:nvSpPr>
        <p:spPr bwMode="auto">
          <a:xfrm>
            <a:off x="268288" y="76200"/>
            <a:ext cx="6056312" cy="708025"/>
          </a:xfrm>
          <a:prstGeom prst="rect">
            <a:avLst/>
          </a:prstGeom>
          <a:noFill/>
          <a:ln w="9525">
            <a:noFill/>
            <a:miter lim="800000"/>
            <a:headEnd/>
            <a:tailEnd/>
          </a:ln>
        </p:spPr>
        <p:txBody>
          <a:bodyPr wrap="none">
            <a:spAutoFit/>
          </a:bodyPr>
          <a:lstStyle/>
          <a:p>
            <a:pPr algn="ctr">
              <a:defRPr/>
            </a:pPr>
            <a:r>
              <a:rPr lang="en-US" sz="4000" b="1" dirty="0">
                <a:solidFill>
                  <a:srgbClr val="FF0000"/>
                </a:solidFill>
                <a:ea typeface="+mj-ea"/>
                <a:cs typeface="Arial" pitchFamily="34" charset="0"/>
              </a:rPr>
              <a:t>Mechanical Engineering</a:t>
            </a:r>
          </a:p>
        </p:txBody>
      </p:sp>
      <p:sp>
        <p:nvSpPr>
          <p:cNvPr id="2" name="Rectangle 7"/>
          <p:cNvSpPr>
            <a:spLocks noChangeArrowheads="1"/>
          </p:cNvSpPr>
          <p:nvPr/>
        </p:nvSpPr>
        <p:spPr bwMode="auto">
          <a:xfrm>
            <a:off x="1066800" y="1295400"/>
            <a:ext cx="7265988" cy="3811588"/>
          </a:xfrm>
          <a:prstGeom prst="rect">
            <a:avLst/>
          </a:prstGeom>
          <a:noFill/>
          <a:ln w="9525">
            <a:noFill/>
            <a:miter lim="800000"/>
            <a:headEnd/>
            <a:tailEnd/>
          </a:ln>
        </p:spPr>
        <p:txBody>
          <a:bodyPr lIns="92075" tIns="46038" rIns="92075" bIns="46038"/>
          <a:lstStyle/>
          <a:p>
            <a:pPr marL="342900" indent="-342900" eaLnBrk="0" hangingPunct="0">
              <a:spcBef>
                <a:spcPct val="20000"/>
              </a:spcBef>
              <a:buClr>
                <a:srgbClr val="FFFFFF"/>
              </a:buClr>
              <a:buSzPct val="80000"/>
              <a:buFontTx/>
              <a:buChar char="•"/>
            </a:pPr>
            <a:endParaRPr lang="en-US" b="1"/>
          </a:p>
        </p:txBody>
      </p:sp>
      <p:sp>
        <p:nvSpPr>
          <p:cNvPr id="8197" name="Rectangle 8"/>
          <p:cNvSpPr>
            <a:spLocks noChangeArrowheads="1"/>
          </p:cNvSpPr>
          <p:nvPr/>
        </p:nvSpPr>
        <p:spPr bwMode="auto">
          <a:xfrm>
            <a:off x="385763" y="839788"/>
            <a:ext cx="5048250" cy="4173537"/>
          </a:xfrm>
          <a:prstGeom prst="rect">
            <a:avLst/>
          </a:prstGeom>
          <a:noFill/>
          <a:ln w="9525">
            <a:noFill/>
            <a:miter lim="800000"/>
            <a:headEnd/>
            <a:tailEnd/>
          </a:ln>
        </p:spPr>
        <p:txBody>
          <a:bodyPr>
            <a:spAutoFit/>
          </a:bodyPr>
          <a:lstStyle/>
          <a:p>
            <a:pPr marL="177800" indent="-177800" eaLnBrk="0" hangingPunct="0">
              <a:spcBef>
                <a:spcPct val="20000"/>
              </a:spcBef>
              <a:buClr>
                <a:schemeClr val="tx1"/>
              </a:buClr>
              <a:buFontTx/>
              <a:buChar char="•"/>
              <a:defRPr/>
            </a:pPr>
            <a:r>
              <a:rPr lang="en-US" sz="2000" dirty="0">
                <a:latin typeface="Arial" charset="0"/>
                <a:ea typeface="+mn-ea"/>
              </a:rPr>
              <a:t>Concerned with design, manufacture &amp; operation of a wide range of components, devices, or systems:</a:t>
            </a:r>
          </a:p>
          <a:p>
            <a:pPr marL="574675" lvl="1" indent="-117475" eaLnBrk="0" hangingPunct="0">
              <a:spcBef>
                <a:spcPct val="20000"/>
              </a:spcBef>
              <a:buClr>
                <a:schemeClr val="tx1"/>
              </a:buClr>
              <a:buFont typeface="Arial" pitchFamily="34" charset="0"/>
              <a:buChar char="•"/>
              <a:defRPr/>
            </a:pPr>
            <a:r>
              <a:rPr lang="en-US" dirty="0">
                <a:latin typeface="Arial" charset="0"/>
                <a:ea typeface="+mn-ea"/>
              </a:rPr>
              <a:t>microscopic parts (nanotechnology) to   gigantic gears</a:t>
            </a:r>
          </a:p>
          <a:p>
            <a:pPr lvl="1" eaLnBrk="0" hangingPunct="0">
              <a:spcBef>
                <a:spcPct val="20000"/>
              </a:spcBef>
              <a:buClr>
                <a:schemeClr val="tx1"/>
              </a:buClr>
              <a:buFont typeface="Arial" pitchFamily="34" charset="0"/>
              <a:buChar char="•"/>
              <a:defRPr/>
            </a:pPr>
            <a:r>
              <a:rPr lang="en-US" dirty="0">
                <a:latin typeface="Arial" charset="0"/>
                <a:ea typeface="+mn-ea"/>
              </a:rPr>
              <a:t> heating, ventilation, refrigeration</a:t>
            </a:r>
          </a:p>
          <a:p>
            <a:pPr marL="574675" lvl="1" indent="-117475" eaLnBrk="0" hangingPunct="0">
              <a:spcBef>
                <a:spcPct val="20000"/>
              </a:spcBef>
              <a:buClr>
                <a:schemeClr val="tx1"/>
              </a:buClr>
              <a:buFont typeface="Arial" pitchFamily="34" charset="0"/>
              <a:buChar char="•"/>
              <a:defRPr/>
            </a:pPr>
            <a:r>
              <a:rPr lang="en-US" dirty="0">
                <a:latin typeface="Arial" charset="0"/>
                <a:ea typeface="+mn-ea"/>
              </a:rPr>
              <a:t>manufacturing equipment (tanks, motors, pumps)</a:t>
            </a:r>
          </a:p>
          <a:p>
            <a:pPr lvl="1" eaLnBrk="0" hangingPunct="0">
              <a:spcBef>
                <a:spcPct val="20000"/>
              </a:spcBef>
              <a:buClr>
                <a:schemeClr val="tx1"/>
              </a:buClr>
              <a:buFont typeface="Arial" pitchFamily="34" charset="0"/>
              <a:buChar char="•"/>
              <a:defRPr/>
            </a:pPr>
            <a:r>
              <a:rPr lang="en-US" dirty="0">
                <a:latin typeface="Arial" charset="0"/>
                <a:ea typeface="+mn-ea"/>
              </a:rPr>
              <a:t> laser technology</a:t>
            </a:r>
          </a:p>
          <a:p>
            <a:pPr lvl="1" eaLnBrk="0" hangingPunct="0">
              <a:spcBef>
                <a:spcPct val="20000"/>
              </a:spcBef>
              <a:buClr>
                <a:schemeClr val="tx1"/>
              </a:buClr>
              <a:buFont typeface="Arial" pitchFamily="34" charset="0"/>
              <a:buChar char="•"/>
              <a:defRPr/>
            </a:pPr>
            <a:r>
              <a:rPr lang="en-US" dirty="0">
                <a:latin typeface="Arial" charset="0"/>
                <a:ea typeface="+mn-ea"/>
              </a:rPr>
              <a:t> biomedical applications</a:t>
            </a:r>
          </a:p>
          <a:p>
            <a:pPr lvl="1" eaLnBrk="0" hangingPunct="0">
              <a:spcBef>
                <a:spcPct val="20000"/>
              </a:spcBef>
              <a:buClr>
                <a:schemeClr val="tx1"/>
              </a:buClr>
              <a:buFont typeface="Arial" pitchFamily="34" charset="0"/>
              <a:buChar char="•"/>
              <a:defRPr/>
            </a:pPr>
            <a:r>
              <a:rPr lang="en-US" dirty="0">
                <a:latin typeface="Arial" charset="0"/>
                <a:ea typeface="+mn-ea"/>
              </a:rPr>
              <a:t> automotive industry</a:t>
            </a:r>
          </a:p>
          <a:p>
            <a:pPr marL="574675" lvl="1" indent="-117475" eaLnBrk="0" hangingPunct="0">
              <a:spcBef>
                <a:spcPct val="20000"/>
              </a:spcBef>
              <a:buClr>
                <a:schemeClr val="tx1"/>
              </a:buClr>
              <a:buFont typeface="Arial" pitchFamily="34" charset="0"/>
              <a:buChar char="•"/>
              <a:defRPr/>
            </a:pPr>
            <a:r>
              <a:rPr lang="en-US" dirty="0">
                <a:latin typeface="Arial" charset="0"/>
                <a:ea typeface="+mn-ea"/>
              </a:rPr>
              <a:t>computer-aided design, automation, robotics</a:t>
            </a:r>
          </a:p>
        </p:txBody>
      </p:sp>
      <p:sp>
        <p:nvSpPr>
          <p:cNvPr id="12" name="Rectangle 11"/>
          <p:cNvSpPr>
            <a:spLocks noChangeArrowheads="1"/>
          </p:cNvSpPr>
          <p:nvPr/>
        </p:nvSpPr>
        <p:spPr bwMode="auto">
          <a:xfrm>
            <a:off x="500063" y="5805488"/>
            <a:ext cx="8261350" cy="400050"/>
          </a:xfrm>
          <a:prstGeom prst="rect">
            <a:avLst/>
          </a:prstGeom>
          <a:solidFill>
            <a:schemeClr val="accent1"/>
          </a:solidFill>
          <a:ln w="20000">
            <a:solidFill>
              <a:schemeClr val="bg1"/>
            </a:solidFill>
            <a:miter lim="800000"/>
            <a:headEnd/>
            <a:tailEnd/>
          </a:ln>
          <a:effectLst>
            <a:outerShdw blurRad="63500" dist="26940" dir="5400000" rotWithShape="0">
              <a:srgbClr val="000000">
                <a:alpha val="34999"/>
              </a:srgbClr>
            </a:outerShdw>
          </a:effectLst>
        </p:spPr>
        <p:txBody>
          <a:bodyPr>
            <a:spAutoFit/>
          </a:bodyPr>
          <a:lstStyle/>
          <a:p>
            <a:pPr marL="233363" indent="-233363" algn="ctr" eaLnBrk="0" hangingPunct="0">
              <a:buClr>
                <a:schemeClr val="tx1"/>
              </a:buClr>
              <a:defRPr/>
            </a:pPr>
            <a:r>
              <a:rPr lang="en-US" sz="2000" b="1" dirty="0">
                <a:solidFill>
                  <a:srgbClr val="000000"/>
                </a:solidFill>
                <a:latin typeface="Arial" charset="0"/>
                <a:ea typeface="+mn-ea"/>
              </a:rPr>
              <a:t>Broadest of all the engineering disciplines in its range of activities</a:t>
            </a:r>
          </a:p>
        </p:txBody>
      </p:sp>
      <p:pic>
        <p:nvPicPr>
          <p:cNvPr id="8198" name="Picture 13" descr="http://168.136.161.196/netpub/server.np?original=10802&amp;site=Image_Search&amp;catalog=catalog"/>
          <p:cNvPicPr>
            <a:picLocks noChangeAspect="1" noChangeArrowheads="1"/>
          </p:cNvPicPr>
          <p:nvPr/>
        </p:nvPicPr>
        <p:blipFill>
          <a:blip r:embed="rId2" cstate="print"/>
          <a:srcRect/>
          <a:stretch>
            <a:fillRect/>
          </a:stretch>
        </p:blipFill>
        <p:spPr bwMode="auto">
          <a:xfrm>
            <a:off x="5576888" y="787400"/>
            <a:ext cx="3041650" cy="4564063"/>
          </a:xfrm>
          <a:prstGeom prst="rect">
            <a:avLst/>
          </a:prstGeom>
          <a:noFill/>
          <a:ln w="9525">
            <a:noFill/>
            <a:miter lim="800000"/>
            <a:headEnd/>
            <a:tailEnd/>
          </a:ln>
        </p:spPr>
      </p:pic>
      <p:pic>
        <p:nvPicPr>
          <p:cNvPr id="8199" name="Picture 488" descr="Description: Northwest-Bra10NewsAward"/>
          <p:cNvPicPr>
            <a:picLocks noChangeAspect="1" noChangeArrowheads="1"/>
          </p:cNvPicPr>
          <p:nvPr/>
        </p:nvPicPr>
        <p:blipFill>
          <a:blip r:embed="rId3" cstate="print"/>
          <a:srcRect/>
          <a:stretch>
            <a:fillRect/>
          </a:stretch>
        </p:blipFill>
        <p:spPr bwMode="auto">
          <a:xfrm>
            <a:off x="7696200" y="6269038"/>
            <a:ext cx="1447800" cy="50958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Text Box 3"/>
          <p:cNvSpPr txBox="1">
            <a:spLocks noChangeArrowheads="1"/>
          </p:cNvSpPr>
          <p:nvPr/>
        </p:nvSpPr>
        <p:spPr bwMode="auto">
          <a:xfrm>
            <a:off x="447675" y="225425"/>
            <a:ext cx="5572125" cy="708025"/>
          </a:xfrm>
          <a:prstGeom prst="rect">
            <a:avLst/>
          </a:prstGeom>
          <a:noFill/>
          <a:ln w="9525">
            <a:noFill/>
            <a:miter lim="800000"/>
            <a:headEnd/>
            <a:tailEnd/>
          </a:ln>
        </p:spPr>
        <p:txBody>
          <a:bodyPr wrap="none">
            <a:spAutoFit/>
          </a:bodyPr>
          <a:lstStyle/>
          <a:p>
            <a:pPr algn="ctr">
              <a:defRPr/>
            </a:pPr>
            <a:r>
              <a:rPr lang="en-US" sz="4000" b="1" dirty="0">
                <a:solidFill>
                  <a:srgbClr val="FF0000"/>
                </a:solidFill>
                <a:ea typeface="+mj-ea"/>
                <a:cs typeface="Arial" pitchFamily="34" charset="0"/>
              </a:rPr>
              <a:t>Chemical Engineering</a:t>
            </a:r>
          </a:p>
        </p:txBody>
      </p:sp>
      <p:sp>
        <p:nvSpPr>
          <p:cNvPr id="9223" name="Text Box 8"/>
          <p:cNvSpPr txBox="1">
            <a:spLocks noChangeArrowheads="1"/>
          </p:cNvSpPr>
          <p:nvPr/>
        </p:nvSpPr>
        <p:spPr bwMode="auto">
          <a:xfrm>
            <a:off x="868363" y="5703888"/>
            <a:ext cx="7766050" cy="400050"/>
          </a:xfrm>
          <a:prstGeom prst="rect">
            <a:avLst/>
          </a:prstGeom>
          <a:solidFill>
            <a:schemeClr val="accent1"/>
          </a:solidFill>
          <a:ln w="20000">
            <a:solidFill>
              <a:schemeClr val="bg1"/>
            </a:solidFill>
            <a:miter lim="800000"/>
            <a:headEnd/>
            <a:tailEnd/>
          </a:ln>
          <a:effectLst>
            <a:outerShdw blurRad="63500" dist="26940" dir="5400000" rotWithShape="0">
              <a:srgbClr val="000000">
                <a:alpha val="34999"/>
              </a:srgbClr>
            </a:outerShdw>
          </a:effectLst>
        </p:spPr>
        <p:txBody>
          <a:bodyPr>
            <a:spAutoFit/>
          </a:bodyPr>
          <a:lstStyle/>
          <a:p>
            <a:pPr marL="233363" indent="-233363" algn="ctr">
              <a:defRPr/>
            </a:pPr>
            <a:r>
              <a:rPr lang="en-US" sz="2000" b="1" dirty="0">
                <a:solidFill>
                  <a:srgbClr val="000000"/>
                </a:solidFill>
                <a:latin typeface="Arial" charset="0"/>
                <a:ea typeface="+mn-ea"/>
              </a:rPr>
              <a:t>Applying chemistry to the solution of practical problems</a:t>
            </a:r>
            <a:endParaRPr lang="en-US" sz="2000" dirty="0">
              <a:solidFill>
                <a:srgbClr val="000000"/>
              </a:solidFill>
              <a:latin typeface="+mn-lt"/>
              <a:ea typeface="+mn-ea"/>
            </a:endParaRPr>
          </a:p>
        </p:txBody>
      </p:sp>
      <p:sp>
        <p:nvSpPr>
          <p:cNvPr id="9220" name="Text Box 9"/>
          <p:cNvSpPr txBox="1">
            <a:spLocks noChangeArrowheads="1"/>
          </p:cNvSpPr>
          <p:nvPr/>
        </p:nvSpPr>
        <p:spPr bwMode="auto">
          <a:xfrm>
            <a:off x="395288" y="928688"/>
            <a:ext cx="5051425" cy="1939925"/>
          </a:xfrm>
          <a:prstGeom prst="rect">
            <a:avLst/>
          </a:prstGeom>
          <a:noFill/>
          <a:ln w="9525">
            <a:noFill/>
            <a:miter lim="800000"/>
            <a:headEnd/>
            <a:tailEnd/>
          </a:ln>
        </p:spPr>
        <p:txBody>
          <a:bodyPr wrap="none">
            <a:spAutoFit/>
          </a:bodyPr>
          <a:lstStyle/>
          <a:p>
            <a:pPr lvl="1">
              <a:buFontTx/>
              <a:buChar char="•"/>
            </a:pPr>
            <a:r>
              <a:rPr lang="en-US" sz="2000">
                <a:cs typeface="Arial" pitchFamily="34" charset="0"/>
              </a:rPr>
              <a:t>Gasoline</a:t>
            </a:r>
          </a:p>
          <a:p>
            <a:pPr lvl="1">
              <a:buFontTx/>
              <a:buChar char="•"/>
            </a:pPr>
            <a:r>
              <a:rPr lang="en-US" sz="2000">
                <a:cs typeface="Arial" pitchFamily="34" charset="0"/>
              </a:rPr>
              <a:t> Plastic</a:t>
            </a:r>
          </a:p>
          <a:p>
            <a:pPr lvl="1">
              <a:buFontTx/>
              <a:buChar char="•"/>
            </a:pPr>
            <a:r>
              <a:rPr lang="en-US" sz="2000">
                <a:cs typeface="Arial" pitchFamily="34" charset="0"/>
              </a:rPr>
              <a:t> Energy (natural gas, oil heating, coal)</a:t>
            </a:r>
          </a:p>
          <a:p>
            <a:pPr lvl="1">
              <a:buFontTx/>
              <a:buChar char="•"/>
            </a:pPr>
            <a:r>
              <a:rPr lang="en-US" sz="2000">
                <a:cs typeface="Arial" pitchFamily="34" charset="0"/>
              </a:rPr>
              <a:t> Adhesives</a:t>
            </a:r>
          </a:p>
          <a:p>
            <a:pPr lvl="1">
              <a:buFontTx/>
              <a:buChar char="•"/>
            </a:pPr>
            <a:r>
              <a:rPr lang="en-US" sz="2000">
                <a:cs typeface="Arial" pitchFamily="34" charset="0"/>
              </a:rPr>
              <a:t> Clothing</a:t>
            </a:r>
          </a:p>
          <a:p>
            <a:pPr lvl="1">
              <a:buFontTx/>
              <a:buChar char="•"/>
            </a:pPr>
            <a:r>
              <a:rPr lang="en-US" sz="2000">
                <a:cs typeface="Arial" pitchFamily="34" charset="0"/>
              </a:rPr>
              <a:t> Building Materials </a:t>
            </a:r>
          </a:p>
        </p:txBody>
      </p:sp>
      <p:pic>
        <p:nvPicPr>
          <p:cNvPr id="9221" name="Picture 16" descr="http://168.136.161.196/netpub/server.np?original=13938&amp;site=Image_Search&amp;catalog=catalog"/>
          <p:cNvPicPr>
            <a:picLocks noChangeAspect="1" noChangeArrowheads="1"/>
          </p:cNvPicPr>
          <p:nvPr/>
        </p:nvPicPr>
        <p:blipFill>
          <a:blip r:embed="rId2" cstate="print"/>
          <a:srcRect/>
          <a:stretch>
            <a:fillRect/>
          </a:stretch>
        </p:blipFill>
        <p:spPr bwMode="auto">
          <a:xfrm>
            <a:off x="3429000" y="2105025"/>
            <a:ext cx="5376863" cy="3116263"/>
          </a:xfrm>
          <a:prstGeom prst="rect">
            <a:avLst/>
          </a:prstGeom>
          <a:noFill/>
          <a:ln w="9525">
            <a:noFill/>
            <a:miter lim="800000"/>
            <a:headEnd/>
            <a:tailEnd/>
          </a:ln>
        </p:spPr>
      </p:pic>
      <p:pic>
        <p:nvPicPr>
          <p:cNvPr id="9222" name="Picture 488" descr="Description: Northwest-Bra10NewsAward"/>
          <p:cNvPicPr>
            <a:picLocks noChangeAspect="1" noChangeArrowheads="1"/>
          </p:cNvPicPr>
          <p:nvPr/>
        </p:nvPicPr>
        <p:blipFill>
          <a:blip r:embed="rId3" cstate="print"/>
          <a:srcRect/>
          <a:stretch>
            <a:fillRect/>
          </a:stretch>
        </p:blipFill>
        <p:spPr bwMode="auto">
          <a:xfrm>
            <a:off x="7620000" y="6242050"/>
            <a:ext cx="1524000" cy="5365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Text Box 3"/>
          <p:cNvSpPr txBox="1">
            <a:spLocks noChangeArrowheads="1"/>
          </p:cNvSpPr>
          <p:nvPr/>
        </p:nvSpPr>
        <p:spPr bwMode="auto">
          <a:xfrm>
            <a:off x="295275" y="234950"/>
            <a:ext cx="5572125" cy="708025"/>
          </a:xfrm>
          <a:prstGeom prst="rect">
            <a:avLst/>
          </a:prstGeom>
          <a:noFill/>
          <a:ln w="9525">
            <a:noFill/>
            <a:miter lim="800000"/>
            <a:headEnd/>
            <a:tailEnd/>
          </a:ln>
        </p:spPr>
        <p:txBody>
          <a:bodyPr wrap="none">
            <a:spAutoFit/>
          </a:bodyPr>
          <a:lstStyle/>
          <a:p>
            <a:pPr algn="ctr">
              <a:defRPr/>
            </a:pPr>
            <a:r>
              <a:rPr lang="en-US" sz="4000" b="1" dirty="0">
                <a:solidFill>
                  <a:srgbClr val="FF0000"/>
                </a:solidFill>
                <a:ea typeface="+mj-ea"/>
                <a:cs typeface="Arial" pitchFamily="34" charset="0"/>
              </a:rPr>
              <a:t>Electrical Engineering</a:t>
            </a:r>
          </a:p>
        </p:txBody>
      </p:sp>
      <p:sp>
        <p:nvSpPr>
          <p:cNvPr id="2" name="Rectangle 4"/>
          <p:cNvSpPr>
            <a:spLocks noChangeArrowheads="1"/>
          </p:cNvSpPr>
          <p:nvPr/>
        </p:nvSpPr>
        <p:spPr bwMode="auto">
          <a:xfrm>
            <a:off x="1066800" y="1295400"/>
            <a:ext cx="7265988" cy="3811588"/>
          </a:xfrm>
          <a:prstGeom prst="rect">
            <a:avLst/>
          </a:prstGeom>
          <a:noFill/>
          <a:ln w="9525">
            <a:noFill/>
            <a:miter lim="800000"/>
            <a:headEnd/>
            <a:tailEnd/>
          </a:ln>
        </p:spPr>
        <p:txBody>
          <a:bodyPr lIns="92075" tIns="46038" rIns="92075" bIns="46038"/>
          <a:lstStyle/>
          <a:p>
            <a:pPr marL="342900" indent="-342900" eaLnBrk="0" hangingPunct="0">
              <a:spcBef>
                <a:spcPct val="20000"/>
              </a:spcBef>
              <a:buClr>
                <a:srgbClr val="FFFFFF"/>
              </a:buClr>
              <a:buSzPct val="80000"/>
              <a:buFontTx/>
              <a:buChar char="•"/>
            </a:pPr>
            <a:endParaRPr lang="en-US" b="1"/>
          </a:p>
        </p:txBody>
      </p:sp>
      <p:sp>
        <p:nvSpPr>
          <p:cNvPr id="10244" name="Rectangle 5"/>
          <p:cNvSpPr>
            <a:spLocks noChangeArrowheads="1"/>
          </p:cNvSpPr>
          <p:nvPr/>
        </p:nvSpPr>
        <p:spPr bwMode="auto">
          <a:xfrm>
            <a:off x="471488" y="965200"/>
            <a:ext cx="4813300" cy="2986088"/>
          </a:xfrm>
          <a:prstGeom prst="rect">
            <a:avLst/>
          </a:prstGeom>
          <a:noFill/>
          <a:ln w="9525">
            <a:noFill/>
            <a:miter lim="800000"/>
            <a:headEnd/>
            <a:tailEnd/>
          </a:ln>
        </p:spPr>
        <p:txBody>
          <a:bodyPr>
            <a:spAutoFit/>
          </a:bodyPr>
          <a:lstStyle/>
          <a:p>
            <a:pPr marL="177800" indent="-177800" eaLnBrk="0" hangingPunct="0">
              <a:spcBef>
                <a:spcPct val="20000"/>
              </a:spcBef>
              <a:buClr>
                <a:schemeClr val="tx1"/>
              </a:buClr>
              <a:buSzPct val="75000"/>
            </a:pPr>
            <a:r>
              <a:rPr lang="en-US" sz="2000"/>
              <a:t>Play a role in almost everything we</a:t>
            </a:r>
          </a:p>
          <a:p>
            <a:pPr marL="177800" indent="-177800" eaLnBrk="0" hangingPunct="0">
              <a:spcBef>
                <a:spcPct val="20000"/>
              </a:spcBef>
              <a:buClr>
                <a:schemeClr val="tx1"/>
              </a:buClr>
              <a:buSzPct val="75000"/>
            </a:pPr>
            <a:r>
              <a:rPr lang="en-US" sz="2000"/>
              <a:t>interact with on a daily basis.  They</a:t>
            </a:r>
          </a:p>
          <a:p>
            <a:pPr marL="177800" indent="-177800" eaLnBrk="0" hangingPunct="0">
              <a:spcBef>
                <a:spcPct val="20000"/>
              </a:spcBef>
              <a:buClr>
                <a:schemeClr val="tx1"/>
              </a:buClr>
              <a:buSzPct val="75000"/>
            </a:pPr>
            <a:r>
              <a:rPr lang="en-US" sz="2000"/>
              <a:t>design smaller, cheaper, and better:</a:t>
            </a:r>
          </a:p>
          <a:p>
            <a:pPr marL="635000" lvl="1" indent="-177800" eaLnBrk="0" hangingPunct="0">
              <a:spcBef>
                <a:spcPct val="20000"/>
              </a:spcBef>
              <a:buClr>
                <a:schemeClr val="tx1"/>
              </a:buClr>
              <a:buSzPct val="75000"/>
              <a:buFontTx/>
              <a:buChar char="•"/>
            </a:pPr>
            <a:r>
              <a:rPr lang="en-US" sz="2000"/>
              <a:t>cell phones</a:t>
            </a:r>
          </a:p>
          <a:p>
            <a:pPr marL="635000" lvl="1" indent="-177800" eaLnBrk="0" hangingPunct="0">
              <a:spcBef>
                <a:spcPct val="20000"/>
              </a:spcBef>
              <a:buClr>
                <a:schemeClr val="tx1"/>
              </a:buClr>
              <a:buSzPct val="75000"/>
              <a:buFontTx/>
              <a:buChar char="•"/>
            </a:pPr>
            <a:r>
              <a:rPr lang="en-US" sz="2000"/>
              <a:t>computers</a:t>
            </a:r>
          </a:p>
          <a:p>
            <a:pPr marL="635000" lvl="1" indent="-177800" eaLnBrk="0" hangingPunct="0">
              <a:spcBef>
                <a:spcPct val="20000"/>
              </a:spcBef>
              <a:buClr>
                <a:schemeClr val="tx1"/>
              </a:buClr>
              <a:buSzPct val="75000"/>
              <a:buFontTx/>
              <a:buChar char="•"/>
            </a:pPr>
            <a:r>
              <a:rPr lang="en-US" sz="2000"/>
              <a:t>power systems</a:t>
            </a:r>
          </a:p>
          <a:p>
            <a:pPr marL="635000" lvl="1" indent="-177800" eaLnBrk="0" hangingPunct="0">
              <a:spcBef>
                <a:spcPct val="20000"/>
              </a:spcBef>
              <a:buClr>
                <a:schemeClr val="tx1"/>
              </a:buClr>
              <a:buSzPct val="75000"/>
              <a:buFontTx/>
              <a:buChar char="•"/>
            </a:pPr>
            <a:r>
              <a:rPr lang="en-US" sz="2000"/>
              <a:t>appliances</a:t>
            </a:r>
          </a:p>
          <a:p>
            <a:pPr marL="635000" lvl="1" indent="-177800" eaLnBrk="0" hangingPunct="0">
              <a:spcBef>
                <a:spcPct val="20000"/>
              </a:spcBef>
              <a:buClr>
                <a:schemeClr val="tx1"/>
              </a:buClr>
              <a:buSzPct val="75000"/>
              <a:buFontTx/>
              <a:buChar char="•"/>
            </a:pPr>
            <a:r>
              <a:rPr lang="en-US" sz="2000"/>
              <a:t>robots </a:t>
            </a:r>
          </a:p>
        </p:txBody>
      </p:sp>
      <p:sp>
        <p:nvSpPr>
          <p:cNvPr id="10" name="Rectangle 9"/>
          <p:cNvSpPr>
            <a:spLocks noChangeArrowheads="1"/>
          </p:cNvSpPr>
          <p:nvPr/>
        </p:nvSpPr>
        <p:spPr bwMode="auto">
          <a:xfrm>
            <a:off x="468313" y="5446713"/>
            <a:ext cx="8324850" cy="708025"/>
          </a:xfrm>
          <a:prstGeom prst="rect">
            <a:avLst/>
          </a:prstGeom>
          <a:solidFill>
            <a:schemeClr val="accent1"/>
          </a:solidFill>
          <a:ln w="20000">
            <a:solidFill>
              <a:schemeClr val="bg1"/>
            </a:solidFill>
            <a:miter lim="800000"/>
            <a:headEnd/>
            <a:tailEnd/>
          </a:ln>
          <a:effectLst>
            <a:outerShdw blurRad="63500" dist="26940" dir="5400000" rotWithShape="0">
              <a:srgbClr val="000000">
                <a:alpha val="34999"/>
              </a:srgbClr>
            </a:outerShdw>
          </a:effectLst>
        </p:spPr>
        <p:txBody>
          <a:bodyPr>
            <a:spAutoFit/>
          </a:bodyPr>
          <a:lstStyle/>
          <a:p>
            <a:pPr marL="233363" indent="-233363" algn="ctr" eaLnBrk="0" hangingPunct="0">
              <a:buClr>
                <a:schemeClr val="tx1"/>
              </a:buClr>
              <a:buSzPct val="75000"/>
              <a:defRPr/>
            </a:pPr>
            <a:r>
              <a:rPr lang="en-US" sz="2000" b="1" dirty="0">
                <a:solidFill>
                  <a:srgbClr val="000000"/>
                </a:solidFill>
                <a:latin typeface="Arial" charset="0"/>
                <a:ea typeface="+mn-ea"/>
              </a:rPr>
              <a:t>Apply specialized skill to the design, manufacture, application, installation, and operation of electrical products and systems.</a:t>
            </a:r>
          </a:p>
        </p:txBody>
      </p:sp>
      <p:pic>
        <p:nvPicPr>
          <p:cNvPr id="10246" name="Picture 11" descr="http://168.136.161.196/netpub/server.np?original=15934&amp;site=Image_Search&amp;catalog=catalog"/>
          <p:cNvPicPr>
            <a:picLocks noChangeAspect="1" noChangeArrowheads="1"/>
          </p:cNvPicPr>
          <p:nvPr/>
        </p:nvPicPr>
        <p:blipFill>
          <a:blip r:embed="rId2" cstate="print"/>
          <a:srcRect t="11082" b="8183"/>
          <a:stretch>
            <a:fillRect/>
          </a:stretch>
        </p:blipFill>
        <p:spPr bwMode="auto">
          <a:xfrm>
            <a:off x="5353050" y="1009650"/>
            <a:ext cx="3052763" cy="3700463"/>
          </a:xfrm>
          <a:prstGeom prst="rect">
            <a:avLst/>
          </a:prstGeom>
          <a:noFill/>
          <a:ln w="9525">
            <a:noFill/>
            <a:miter lim="800000"/>
            <a:headEnd/>
            <a:tailEnd/>
          </a:ln>
        </p:spPr>
      </p:pic>
      <p:pic>
        <p:nvPicPr>
          <p:cNvPr id="10247" name="Picture 488" descr="Description: Northwest-Bra10NewsAward"/>
          <p:cNvPicPr>
            <a:picLocks noChangeAspect="1" noChangeArrowheads="1"/>
          </p:cNvPicPr>
          <p:nvPr/>
        </p:nvPicPr>
        <p:blipFill>
          <a:blip r:embed="rId3" cstate="print"/>
          <a:srcRect/>
          <a:stretch>
            <a:fillRect/>
          </a:stretch>
        </p:blipFill>
        <p:spPr bwMode="auto">
          <a:xfrm>
            <a:off x="7620000" y="6242050"/>
            <a:ext cx="1524000" cy="5365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Text Box 6"/>
          <p:cNvSpPr txBox="1">
            <a:spLocks noChangeArrowheads="1"/>
          </p:cNvSpPr>
          <p:nvPr/>
        </p:nvSpPr>
        <p:spPr bwMode="auto">
          <a:xfrm>
            <a:off x="496888" y="234950"/>
            <a:ext cx="5599112" cy="708025"/>
          </a:xfrm>
          <a:prstGeom prst="rect">
            <a:avLst/>
          </a:prstGeom>
          <a:noFill/>
          <a:ln w="9525">
            <a:noFill/>
            <a:miter lim="800000"/>
            <a:headEnd/>
            <a:tailEnd/>
          </a:ln>
        </p:spPr>
        <p:txBody>
          <a:bodyPr wrap="none">
            <a:spAutoFit/>
          </a:bodyPr>
          <a:lstStyle/>
          <a:p>
            <a:pPr algn="ctr">
              <a:defRPr/>
            </a:pPr>
            <a:r>
              <a:rPr lang="en-US" sz="4000" b="1" dirty="0">
                <a:solidFill>
                  <a:srgbClr val="FF0000"/>
                </a:solidFill>
                <a:ea typeface="+mj-ea"/>
                <a:cs typeface="Arial" pitchFamily="34" charset="0"/>
              </a:rPr>
              <a:t>Industrial Engineering</a:t>
            </a:r>
          </a:p>
        </p:txBody>
      </p:sp>
      <p:sp>
        <p:nvSpPr>
          <p:cNvPr id="11267" name="Rectangle 7"/>
          <p:cNvSpPr>
            <a:spLocks noChangeArrowheads="1"/>
          </p:cNvSpPr>
          <p:nvPr/>
        </p:nvSpPr>
        <p:spPr bwMode="auto">
          <a:xfrm>
            <a:off x="1066800" y="1295400"/>
            <a:ext cx="7265988" cy="3811588"/>
          </a:xfrm>
          <a:prstGeom prst="rect">
            <a:avLst/>
          </a:prstGeom>
          <a:noFill/>
          <a:ln w="9525">
            <a:noFill/>
            <a:miter lim="800000"/>
            <a:headEnd/>
            <a:tailEnd/>
          </a:ln>
        </p:spPr>
        <p:txBody>
          <a:bodyPr lIns="92075" tIns="46038" rIns="92075" bIns="46038"/>
          <a:lstStyle/>
          <a:p>
            <a:pPr marL="342900" indent="-342900" eaLnBrk="0" hangingPunct="0">
              <a:spcBef>
                <a:spcPct val="20000"/>
              </a:spcBef>
              <a:buClr>
                <a:srgbClr val="FFFFFF"/>
              </a:buClr>
              <a:buSzPct val="80000"/>
              <a:buFontTx/>
              <a:buChar char="•"/>
            </a:pPr>
            <a:endParaRPr lang="en-US" b="1"/>
          </a:p>
        </p:txBody>
      </p:sp>
      <p:sp>
        <p:nvSpPr>
          <p:cNvPr id="11268" name="Rectangle 8"/>
          <p:cNvSpPr>
            <a:spLocks noChangeArrowheads="1"/>
          </p:cNvSpPr>
          <p:nvPr/>
        </p:nvSpPr>
        <p:spPr bwMode="auto">
          <a:xfrm>
            <a:off x="344488" y="965200"/>
            <a:ext cx="4408487" cy="2432050"/>
          </a:xfrm>
          <a:prstGeom prst="rect">
            <a:avLst/>
          </a:prstGeom>
          <a:noFill/>
          <a:ln w="9525">
            <a:noFill/>
            <a:miter lim="800000"/>
            <a:headEnd/>
            <a:tailEnd/>
          </a:ln>
        </p:spPr>
        <p:txBody>
          <a:bodyPr>
            <a:spAutoFit/>
          </a:bodyPr>
          <a:lstStyle/>
          <a:p>
            <a:pPr marL="635000" lvl="1" indent="-177800" eaLnBrk="0" hangingPunct="0">
              <a:spcBef>
                <a:spcPct val="20000"/>
              </a:spcBef>
              <a:buClr>
                <a:schemeClr val="tx1"/>
              </a:buClr>
              <a:buSzPct val="100000"/>
              <a:buFont typeface="Arial" pitchFamily="34" charset="0"/>
              <a:buChar char="•"/>
            </a:pPr>
            <a:r>
              <a:rPr lang="en-US" sz="2000"/>
              <a:t>Design data processing systems</a:t>
            </a:r>
          </a:p>
          <a:p>
            <a:pPr marL="635000" lvl="1" indent="-177800" eaLnBrk="0" hangingPunct="0">
              <a:spcBef>
                <a:spcPct val="20000"/>
              </a:spcBef>
              <a:buClr>
                <a:schemeClr val="tx1"/>
              </a:buClr>
              <a:buSzPct val="100000"/>
              <a:buFont typeface="Arial" pitchFamily="34" charset="0"/>
              <a:buChar char="•"/>
            </a:pPr>
            <a:r>
              <a:rPr lang="en-US" sz="2000"/>
              <a:t>Integrate activities of finance, engineering and management</a:t>
            </a:r>
          </a:p>
          <a:p>
            <a:pPr marL="635000" lvl="1" indent="-177800" eaLnBrk="0" hangingPunct="0">
              <a:spcBef>
                <a:spcPct val="20000"/>
              </a:spcBef>
              <a:buClr>
                <a:schemeClr val="tx1"/>
              </a:buClr>
              <a:buSzPct val="100000"/>
              <a:buFont typeface="Arial" pitchFamily="34" charset="0"/>
              <a:buChar char="•"/>
            </a:pPr>
            <a:r>
              <a:rPr lang="en-US" sz="2000"/>
              <a:t>Develop systems for planning, cost analysis, production and</a:t>
            </a:r>
          </a:p>
          <a:p>
            <a:pPr marL="635000" eaLnBrk="0" hangingPunct="0">
              <a:spcBef>
                <a:spcPct val="20000"/>
              </a:spcBef>
              <a:buClr>
                <a:schemeClr val="tx1"/>
              </a:buClr>
              <a:buSzPct val="75000"/>
            </a:pPr>
            <a:r>
              <a:rPr lang="en-US" sz="2000"/>
              <a:t>quality of products</a:t>
            </a:r>
          </a:p>
        </p:txBody>
      </p:sp>
      <p:sp>
        <p:nvSpPr>
          <p:cNvPr id="14" name="Rectangle 13"/>
          <p:cNvSpPr>
            <a:spLocks noChangeArrowheads="1"/>
          </p:cNvSpPr>
          <p:nvPr/>
        </p:nvSpPr>
        <p:spPr bwMode="auto">
          <a:xfrm>
            <a:off x="468313" y="5299075"/>
            <a:ext cx="8324850" cy="1014413"/>
          </a:xfrm>
          <a:prstGeom prst="rect">
            <a:avLst/>
          </a:prstGeom>
          <a:solidFill>
            <a:schemeClr val="accent1"/>
          </a:solidFill>
          <a:ln w="20000">
            <a:solidFill>
              <a:schemeClr val="bg1"/>
            </a:solidFill>
            <a:miter lim="800000"/>
            <a:headEnd/>
            <a:tailEnd/>
          </a:ln>
          <a:effectLst>
            <a:outerShdw blurRad="63500" dist="26940" dir="5400000" rotWithShape="0">
              <a:srgbClr val="000000">
                <a:alpha val="34999"/>
              </a:srgbClr>
            </a:outerShdw>
          </a:effectLst>
        </p:spPr>
        <p:txBody>
          <a:bodyPr>
            <a:spAutoFit/>
          </a:bodyPr>
          <a:lstStyle/>
          <a:p>
            <a:pPr marL="233363" indent="-233363" algn="ctr" eaLnBrk="0" hangingPunct="0">
              <a:buClr>
                <a:schemeClr val="tx1"/>
              </a:buClr>
              <a:buSzPct val="75000"/>
              <a:defRPr/>
            </a:pPr>
            <a:r>
              <a:rPr lang="en-US" sz="2000" b="1" dirty="0">
                <a:solidFill>
                  <a:srgbClr val="000000"/>
                </a:solidFill>
                <a:latin typeface="Arial" charset="0"/>
                <a:ea typeface="+mn-ea"/>
              </a:rPr>
              <a:t>Stresses design, improvement, and installation of integrated systems of people, material, and equipment for the effective production of goods or services in all types of industries</a:t>
            </a:r>
          </a:p>
        </p:txBody>
      </p:sp>
      <p:pic>
        <p:nvPicPr>
          <p:cNvPr id="11270" name="Picture 12" descr="C:\Users\u770837\AppData\Local\Microsoft\Windows\Temporary Internet Files\Low\Content.IE5\BWYO7QX7\87461647[3].jpg"/>
          <p:cNvPicPr>
            <a:picLocks noChangeAspect="1" noChangeArrowheads="1"/>
          </p:cNvPicPr>
          <p:nvPr/>
        </p:nvPicPr>
        <p:blipFill>
          <a:blip r:embed="rId2" cstate="print"/>
          <a:srcRect/>
          <a:stretch>
            <a:fillRect/>
          </a:stretch>
        </p:blipFill>
        <p:spPr bwMode="auto">
          <a:xfrm>
            <a:off x="5184775" y="1446213"/>
            <a:ext cx="3128963" cy="2349500"/>
          </a:xfrm>
          <a:prstGeom prst="rect">
            <a:avLst/>
          </a:prstGeom>
          <a:noFill/>
          <a:ln w="9525">
            <a:noFill/>
            <a:miter lim="800000"/>
            <a:headEnd/>
            <a:tailEnd/>
          </a:ln>
        </p:spPr>
      </p:pic>
      <p:pic>
        <p:nvPicPr>
          <p:cNvPr id="11271" name="Picture 488" descr="Description: Northwest-Bra10NewsAward"/>
          <p:cNvPicPr>
            <a:picLocks noChangeAspect="1" noChangeArrowheads="1"/>
          </p:cNvPicPr>
          <p:nvPr/>
        </p:nvPicPr>
        <p:blipFill>
          <a:blip r:embed="rId3" cstate="print"/>
          <a:srcRect/>
          <a:stretch>
            <a:fillRect/>
          </a:stretch>
        </p:blipFill>
        <p:spPr bwMode="auto">
          <a:xfrm>
            <a:off x="7848600" y="6323013"/>
            <a:ext cx="1295400" cy="45561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3552</TotalTime>
  <Words>2828</Words>
  <Application>Microsoft Office PowerPoint</Application>
  <PresentationFormat>On-screen Show (4:3)</PresentationFormat>
  <Paragraphs>394</Paragraphs>
  <Slides>40</Slides>
  <Notes>30</Notes>
  <HiddenSlides>0</HiddenSlides>
  <MMClips>0</MMClips>
  <ScaleCrop>false</ScaleCrop>
  <HeadingPairs>
    <vt:vector size="8" baseType="variant">
      <vt:variant>
        <vt:lpstr>Fonts Used</vt:lpstr>
      </vt:variant>
      <vt:variant>
        <vt:i4>9</vt:i4>
      </vt:variant>
      <vt:variant>
        <vt:lpstr>Theme</vt:lpstr>
      </vt:variant>
      <vt:variant>
        <vt:i4>1</vt:i4>
      </vt:variant>
      <vt:variant>
        <vt:lpstr>Embedded OLE Servers</vt:lpstr>
      </vt:variant>
      <vt:variant>
        <vt:i4>1</vt:i4>
      </vt:variant>
      <vt:variant>
        <vt:lpstr>Slide Titles</vt:lpstr>
      </vt:variant>
      <vt:variant>
        <vt:i4>40</vt:i4>
      </vt:variant>
    </vt:vector>
  </HeadingPairs>
  <TitlesOfParts>
    <vt:vector size="51" baseType="lpstr">
      <vt:lpstr>Arial</vt:lpstr>
      <vt:lpstr>ＭＳ Ｐゴシック</vt:lpstr>
      <vt:lpstr>Bernard MT Condensed</vt:lpstr>
      <vt:lpstr>Bradley Hand ITC</vt:lpstr>
      <vt:lpstr>Times</vt:lpstr>
      <vt:lpstr>Georgia</vt:lpstr>
      <vt:lpstr>Wingdings 2</vt:lpstr>
      <vt:lpstr>Times New Roman</vt:lpstr>
      <vt:lpstr>Verdana</vt:lpstr>
      <vt:lpstr>Default Design</vt:lpstr>
      <vt:lpstr>Microsoft Photo Editor 3.0 Photo</vt:lpstr>
      <vt:lpstr>Slide 1</vt:lpstr>
      <vt:lpstr>Slide 2</vt:lpstr>
      <vt:lpstr>Engineering is everywhere…</vt:lpstr>
      <vt:lpstr>What is engineering?</vt:lpstr>
      <vt:lpstr>Engineering Disciplines</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Create, develop, produce…</vt:lpstr>
      <vt:lpstr>The Design Process</vt:lpstr>
      <vt:lpstr>Slide 30</vt:lpstr>
      <vt:lpstr>Slide 31</vt:lpstr>
      <vt:lpstr>Slide 32</vt:lpstr>
      <vt:lpstr>Slide 33</vt:lpstr>
      <vt:lpstr>Slide 34</vt:lpstr>
      <vt:lpstr>Slide 35</vt:lpstr>
      <vt:lpstr>Slide 36</vt:lpstr>
      <vt:lpstr>Slide 37</vt:lpstr>
      <vt:lpstr>Why I recommend engineering…</vt:lpstr>
      <vt:lpstr>Slide 39</vt:lpstr>
      <vt:lpstr>Now - ask  me more… </vt:lpstr>
    </vt:vector>
  </TitlesOfParts>
  <Company>cwea</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cwea user</dc:creator>
  <cp:lastModifiedBy>Dan Borchardt</cp:lastModifiedBy>
  <cp:revision>52</cp:revision>
  <dcterms:created xsi:type="dcterms:W3CDTF">2008-01-29T15:35:41Z</dcterms:created>
  <dcterms:modified xsi:type="dcterms:W3CDTF">2012-03-06T19:30:18Z</dcterms:modified>
</cp:coreProperties>
</file>